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8" roundtripDataSignature="AMtx7mgfaTLMzKO1Kg2I9/EPskcYpCM0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5394EB6-CF4F-42E4-81B3-A15E0A10C51E}">
  <a:tblStyle styleId="{15394EB6-CF4F-42E4-81B3-A15E0A10C51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1.png"/><Relationship Id="rId6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28599" y="87681"/>
            <a:ext cx="6360484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Knowledge Organiser</a:t>
            </a:r>
            <a:endParaRPr/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22859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1590125"/>
                <a:gridCol w="1590125"/>
                <a:gridCol w="1590125"/>
                <a:gridCol w="15901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/>
                        <a:t>Rocks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3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Spring </a:t>
                      </a:r>
                      <a:r>
                        <a:rPr b="1" lang="en-GB" sz="1350"/>
                        <a:t>2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228623" y="696171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2757850"/>
              </a:tblGrid>
              <a:tr h="2821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Key vocabulary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041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/>
                        <a:t>rock, stone, pebble, boulder, grain, crystals, layers, hard, soft, texture, absorb water, fossil, bone, metamorphic  igneous sedimentary </a:t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/>
                        <a:t>flesh, minerals, marble, chalk, granite, sandstone, slate, soil, types of soil </a:t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/>
                        <a:t>clay)</a:t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228599" y="287549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2757850"/>
              </a:tblGrid>
              <a:tr h="29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Oracy – key questions for discussion</a:t>
                      </a:r>
                      <a:endParaRPr/>
                    </a:p>
                  </a:txBody>
                  <a:tcPr marT="45725" marB="45725" marR="91450" marL="91450"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1EFD8"/>
                    </a:solidFill>
                  </a:tcPr>
                </a:tc>
              </a:tr>
              <a:tr h="7805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100"/>
                        <a:buNone/>
                      </a:pPr>
                      <a:r>
                        <a:rPr lang="en-GB"/>
                        <a:t>Have you ever picked up a rock you found and put it in your pocket to take home?</a:t>
                      </a:r>
                      <a:endParaRPr sz="11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05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What’s going on? Sandcastle</a:t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1765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Which is the odd one out? Why?</a:t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234389" y="106731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6360475"/>
              </a:tblGrid>
              <a:tr h="16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 do I need to learn?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9940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can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 sz="1200"/>
                        <a:t>Compare and group together different kinds of rocks on the basis of their appearance and simple physical properties.</a:t>
                      </a:r>
                      <a:endParaRPr sz="1200"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 sz="1200"/>
                        <a:t>Describe in simple terms how fossils are formed when things that have lived are trapped within rock.</a:t>
                      </a:r>
                      <a:endParaRPr sz="1200"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 sz="1200"/>
                        <a:t>Recognise that soils are made from rocks and organic matter.</a:t>
                      </a:r>
                      <a:endParaRPr sz="1200"/>
                    </a:p>
                    <a:p>
                      <a:pPr indent="0" lvl="0" marL="45720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098798" y="576868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3490275"/>
              </a:tblGrid>
              <a:tr h="3734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Diagrams/Pictures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671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098799" y="28634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3490275"/>
              </a:tblGrid>
              <a:tr h="460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 have we learned before that may help us?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1427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/>
                        <a:t>Distinguish between an object and the material from which it is made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/>
                        <a:t>Identify and name </a:t>
                      </a:r>
                      <a:r>
                        <a:rPr lang="en-GB"/>
                        <a:t>different</a:t>
                      </a:r>
                      <a:r>
                        <a:rPr lang="en-GB"/>
                        <a:t> materials, including wood, plastic and glass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/>
                        <a:t>Describe the physical properties of everyday materials.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/>
                        <a:t>Compare and group materials on their physical properties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Char char="•"/>
                      </a:pPr>
                      <a:r>
                        <a:rPr lang="en-GB"/>
                        <a:t>Identify and compare the suitability of a everyday materials with their uses. 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31483" y="893617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{15394EB6-CF4F-42E4-81B3-A15E0A10C51E}</a:tableStyleId>
              </a:tblPr>
              <a:tblGrid>
                <a:gridCol w="6354700"/>
              </a:tblGrid>
              <a:tr h="195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The 5 Enquiry Skills – What skills have you used?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344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Pattern Seeking,    Identifying, Classifying and Grouping,   Comparative and Fair Testing, 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Research using Secondary Sources, Observation over time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92" name="Google Shape;92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6663" y="5327077"/>
            <a:ext cx="1981724" cy="6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288" y="6049000"/>
            <a:ext cx="1966483" cy="6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9778" y="4223950"/>
            <a:ext cx="1587892" cy="75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24100" y="6458575"/>
            <a:ext cx="1966475" cy="20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