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</p:sldIdLst>
  <p:sldSz cy="9906000" cx="6858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8" roundtripDataSignature="AMtx7mjAd8pR5+I/ciwgQ2z2bWpam/8U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9A8C58D-8395-4510-8EEF-1165589D2C86}">
  <a:tblStyle styleId="{09A8C58D-8395-4510-8EEF-1165589D2C86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12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5" Type="http://schemas.openxmlformats.org/officeDocument/2006/relationships/image" Target="../media/image6.png"/><Relationship Id="rId6" Type="http://schemas.openxmlformats.org/officeDocument/2006/relationships/image" Target="../media/image2.png"/><Relationship Id="rId7" Type="http://schemas.openxmlformats.org/officeDocument/2006/relationships/image" Target="../media/image1.png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28599" y="87681"/>
            <a:ext cx="6360484" cy="369332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Partnership Knowledge Organiser</a:t>
            </a:r>
            <a:endParaRPr/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22859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{09A8C58D-8395-4510-8EEF-1165589D2C86}</a:tableStyleId>
              </a:tblPr>
              <a:tblGrid>
                <a:gridCol w="1346200"/>
                <a:gridCol w="2876550"/>
                <a:gridCol w="996950"/>
                <a:gridCol w="1140775"/>
              </a:tblGrid>
              <a:tr h="350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Science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GB" sz="1400" u="none" cap="none" strike="noStrike"/>
                        <a:t>Plants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2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/>
                        <a:t>Summer 1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6" name="Google Shape;86;p1"/>
          <p:cNvGraphicFramePr/>
          <p:nvPr/>
        </p:nvGraphicFramePr>
        <p:xfrm>
          <a:off x="262606" y="632121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{09A8C58D-8395-4510-8EEF-1165589D2C86}</a:tableStyleId>
              </a:tblPr>
              <a:tblGrid>
                <a:gridCol w="2757850"/>
              </a:tblGrid>
              <a:tr h="331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Key vocabulary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160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light, shade, </a:t>
                      </a:r>
                      <a:r>
                        <a:rPr lang="en-GB" sz="1200"/>
                        <a:t>s</a:t>
                      </a:r>
                      <a:r>
                        <a:rPr lang="en-GB" sz="1200" u="none" cap="none" strike="noStrike"/>
                        <a:t>un, </a:t>
                      </a:r>
                      <a:r>
                        <a:rPr lang="en-GB" sz="1200"/>
                        <a:t>temperature, </a:t>
                      </a:r>
                      <a:r>
                        <a:rPr lang="en-GB" sz="1200" u="none" cap="none" strike="noStrike"/>
                        <a:t>grow, healthy, bulb, germinate,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shoot, seedling</a:t>
                      </a:r>
                      <a:endParaRPr b="1" sz="1200" u="none" cap="none" strike="noStrike"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7" name="Google Shape;87;p1"/>
          <p:cNvGraphicFramePr/>
          <p:nvPr/>
        </p:nvGraphicFramePr>
        <p:xfrm>
          <a:off x="266806" y="247716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{09A8C58D-8395-4510-8EEF-1165589D2C86}</a:tableStyleId>
              </a:tblPr>
              <a:tblGrid>
                <a:gridCol w="2757850"/>
              </a:tblGrid>
              <a:tr h="288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Oracy – key questions for discussion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4434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What’s going on?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Shooting sprouts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-952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83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big question -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Why don’t all plants look the same?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16760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Which is the odd one out? Why?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8" name="Google Shape;88;p1"/>
          <p:cNvGraphicFramePr/>
          <p:nvPr/>
        </p:nvGraphicFramePr>
        <p:xfrm>
          <a:off x="234389" y="106731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{09A8C58D-8395-4510-8EEF-1165589D2C86}</a:tableStyleId>
              </a:tblPr>
              <a:tblGrid>
                <a:gridCol w="6360475"/>
              </a:tblGrid>
              <a:tr h="252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/>
                        <a:t>What do I need to learn?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926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can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• Observe and describe how seeds and bulbs grow into mature plants.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• Find out and describe how plants need water, light and a suitable temperature to grow and stay healthy.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9" name="Google Shape;89;p1"/>
          <p:cNvGraphicFramePr/>
          <p:nvPr/>
        </p:nvGraphicFramePr>
        <p:xfrm>
          <a:off x="3188659" y="453886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{09A8C58D-8395-4510-8EEF-1165589D2C86}</a:tableStyleId>
              </a:tblPr>
              <a:tblGrid>
                <a:gridCol w="3490275"/>
              </a:tblGrid>
              <a:tr h="420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Diagrams/Pictures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8541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0" name="Google Shape;90;p1"/>
          <p:cNvGraphicFramePr/>
          <p:nvPr/>
        </p:nvGraphicFramePr>
        <p:xfrm>
          <a:off x="3159507" y="247605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{09A8C58D-8395-4510-8EEF-1165589D2C86}</a:tableStyleId>
              </a:tblPr>
              <a:tblGrid>
                <a:gridCol w="3490275"/>
              </a:tblGrid>
              <a:tr h="460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What have we learned before that may help us?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414275"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Identify and name a variety of common wild and garden plants, including deciduous and evergreen trees.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Identify and describe the basic structure of a variety of common flowering plants, including trees.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1" name="Google Shape;91;p1"/>
          <p:cNvGraphicFramePr/>
          <p:nvPr/>
        </p:nvGraphicFramePr>
        <p:xfrm>
          <a:off x="251654" y="804181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{09A8C58D-8395-4510-8EEF-1165589D2C86}</a:tableStyleId>
              </a:tblPr>
              <a:tblGrid>
                <a:gridCol w="6354700"/>
              </a:tblGrid>
              <a:tr h="195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The 5 Enquiry Skills – What skills have you used?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3442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 u="none" cap="none" strike="noStrike"/>
                        <a:t>Pattern Seeking,    Identifying, Classifying and Grouping,   Comparative and Fair Testing, 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 u="none" cap="none" strike="noStrike"/>
                        <a:t>Research using Secondary Sources, Observation over time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pic>
        <p:nvPicPr>
          <p:cNvPr id="92" name="Google Shape;92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5386" y="4344813"/>
            <a:ext cx="2212301" cy="739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0802" y="5182744"/>
            <a:ext cx="2421467" cy="797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53633" y="2861129"/>
            <a:ext cx="1437914" cy="700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263643" y="5205061"/>
            <a:ext cx="1812099" cy="1840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268778" y="5257060"/>
            <a:ext cx="1217128" cy="919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150726" y="6436425"/>
            <a:ext cx="1314704" cy="9190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</cp:coreProperties>
</file>