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5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dfield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00" y="103892"/>
            <a:ext cx="341673" cy="28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633436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Earth and Space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5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624311"/>
              </p:ext>
            </p:extLst>
          </p:nvPr>
        </p:nvGraphicFramePr>
        <p:xfrm>
          <a:off x="3420519" y="8543435"/>
          <a:ext cx="3320441" cy="13019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2044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2113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00472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Use</a:t>
                      </a:r>
                      <a:r>
                        <a:rPr lang="en-GB" sz="1100" baseline="0" dirty="0" smtClean="0"/>
                        <a:t> the internet (pen pals) to establish that the time of day is different in different places in the world.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Create a  working model of the solar system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Make shadow clocks or sundials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503535"/>
              </p:ext>
            </p:extLst>
          </p:nvPr>
        </p:nvGraphicFramePr>
        <p:xfrm>
          <a:off x="3420519" y="5859494"/>
          <a:ext cx="3319398" cy="26366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Solar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Relating to the Sun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Orbit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curved path of an object around a star or planet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Axis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An imaginary line around which something moves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Rotating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Moving in a circle around an axis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907015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Gravitational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Moving towards the centre of gravity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0543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128775"/>
              </p:ext>
            </p:extLst>
          </p:nvPr>
        </p:nvGraphicFramePr>
        <p:xfrm>
          <a:off x="100209" y="1067313"/>
          <a:ext cx="3155796" cy="78350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561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370180">
                  <a:extLst>
                    <a:ext uri="{9D8B030D-6E8A-4147-A177-3AD203B41FA5}">
                      <a16:colId xmlns:a16="http://schemas.microsoft.com/office/drawing/2014/main" val="3841209433"/>
                    </a:ext>
                  </a:extLst>
                </a:gridCol>
              </a:tblGrid>
              <a:tr h="29040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What?</a:t>
                      </a:r>
                      <a:r>
                        <a:rPr lang="en-GB" b="1" baseline="0" smtClean="0"/>
                        <a:t> </a:t>
                      </a:r>
                      <a:r>
                        <a:rPr lang="en-GB" b="1" baseline="0" dirty="0" smtClean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317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Earth and the Sun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74463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WARNING</a:t>
                      </a:r>
                    </a:p>
                    <a:p>
                      <a:pPr algn="ctr"/>
                      <a:r>
                        <a:rPr lang="en-GB" sz="14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not safe to look directly at the Sun, even when wearing sunglasses.</a:t>
                      </a:r>
                      <a:endParaRPr lang="en-GB" sz="1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0483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</a:t>
                      </a:r>
                      <a:r>
                        <a:rPr lang="en-GB" sz="1100" baseline="0" dirty="0" smtClean="0"/>
                        <a:t> is the Sun?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Sun is the star at the centre of our solar system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80818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the solar system?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solar system as 8 planters: Mercury,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Venus, Earth, Mars, Jupiter, Saturn, Uranus and Neptune.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5336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How is the Earth related to the Sun?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0025" indent="-200025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/>
                        <a:t>The Earth obits (goes around) the Sun.</a:t>
                      </a:r>
                    </a:p>
                    <a:p>
                      <a:pPr marL="200025" indent="-200025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/>
                        <a:t>The Earth takes one year to orbit the Sun.</a:t>
                      </a:r>
                    </a:p>
                    <a:p>
                      <a:pPr marL="200025" indent="-200025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/>
                        <a:t>The Earth is held in</a:t>
                      </a:r>
                      <a:r>
                        <a:rPr lang="en-GB" sz="1100" b="0" baseline="0" dirty="0" smtClean="0"/>
                        <a:t> its orbit by the Sun’s gravitational pull.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2857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The Moon and the Earth</a:t>
                      </a:r>
                      <a:endParaRPr lang="en-GB" sz="11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498966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a moon?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moon is a celestial body that orbits a planet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Earth has one moon; Jupiter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4 large moons and numerous small ones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4791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How is the Moon related to the Earth?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Moon orbits the Earth.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takes about 298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days for the Moon to orbit the Earth.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Moon is held in its orbit round the Earth by Earth’s gravitational pull.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945700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Why does the Moon</a:t>
                      </a:r>
                      <a:r>
                        <a:rPr lang="en-GB" sz="1100" baseline="0" dirty="0" smtClean="0"/>
                        <a:t> change shape?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DOESN’T,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it just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appears to change shape.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half of the </a:t>
                      </a:r>
                      <a:r>
                        <a:rPr lang="en-GB" sz="11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Moon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that points toward the Sun </a:t>
                      </a:r>
                      <a:r>
                        <a:rPr lang="en-GB" sz="11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looks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bright because it is lit by sunlight. The </a:t>
                      </a:r>
                      <a:r>
                        <a:rPr lang="en-GB" sz="11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Moon appears to change shape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because we see different amounts of the lit part as the </a:t>
                      </a:r>
                      <a:r>
                        <a:rPr lang="en-GB" sz="11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Moon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orbits Earth. ... As it moves around Earth, more and more of the lit side comes into view.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3443861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9919891"/>
              </p:ext>
            </p:extLst>
          </p:nvPr>
        </p:nvGraphicFramePr>
        <p:xfrm>
          <a:off x="3420519" y="3827307"/>
          <a:ext cx="3319398" cy="19906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1667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Pictures</a:t>
                      </a:r>
                      <a:r>
                        <a:rPr lang="en-GB" sz="1100" b="1" baseline="0" dirty="0" smtClean="0"/>
                        <a:t> and Diagrams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18936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127324"/>
              </p:ext>
            </p:extLst>
          </p:nvPr>
        </p:nvGraphicFramePr>
        <p:xfrm>
          <a:off x="3420519" y="1067313"/>
          <a:ext cx="3319398" cy="2712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3433">
                  <a:extLst>
                    <a:ext uri="{9D8B030D-6E8A-4147-A177-3AD203B41FA5}">
                      <a16:colId xmlns:a16="http://schemas.microsoft.com/office/drawing/2014/main" val="3924040980"/>
                    </a:ext>
                  </a:extLst>
                </a:gridCol>
                <a:gridCol w="2305965">
                  <a:extLst>
                    <a:ext uri="{9D8B030D-6E8A-4147-A177-3AD203B41FA5}">
                      <a16:colId xmlns:a16="http://schemas.microsoft.com/office/drawing/2014/main" val="3340059359"/>
                    </a:ext>
                  </a:extLst>
                </a:gridCol>
              </a:tblGrid>
              <a:tr h="24542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The rotation</a:t>
                      </a:r>
                      <a:r>
                        <a:rPr lang="en-GB" sz="1100" b="1" baseline="0" dirty="0" smtClean="0"/>
                        <a:t> of the Earth</a:t>
                      </a:r>
                      <a:endParaRPr lang="en-GB" sz="11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9848455"/>
                  </a:ext>
                </a:extLst>
              </a:tr>
              <a:tr h="50938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How else does the Earth move?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Earth spins on it’s own axis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Earth takes 24 hours (1 day) to completely rotate on its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axis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3045111"/>
                  </a:ext>
                </a:extLst>
              </a:tr>
              <a:tr h="42839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causes day and night?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Earth spins once a day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side of the Earth facing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Sun is in daytime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side of the Earth facing away from the Sun is in night time.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581079"/>
                  </a:ext>
                </a:extLst>
              </a:tr>
              <a:tr h="5511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causes sunrise</a:t>
                      </a:r>
                      <a:r>
                        <a:rPr lang="en-GB" sz="1100" baseline="0" dirty="0" smtClean="0"/>
                        <a:t> and sunset?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Sun doesn’t move – it’s us that moves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Because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Earth is rotating, the Sun appears to move across the sky as the day goes on.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246330"/>
                  </a:ext>
                </a:extLst>
              </a:tr>
            </a:tbl>
          </a:graphicData>
        </a:graphic>
      </p:graphicFrame>
      <p:pic>
        <p:nvPicPr>
          <p:cNvPr id="8" name="Picture 7" descr="Thunderbolt Kids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" t="19005" r="5185" b="16903"/>
          <a:stretch/>
        </p:blipFill>
        <p:spPr>
          <a:xfrm>
            <a:off x="3454846" y="4145872"/>
            <a:ext cx="3250743" cy="166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</TotalTime>
  <Words>426</Words>
  <Application>Microsoft Office PowerPoint</Application>
  <PresentationFormat>A4 Paper (210x297 mm)</PresentationFormat>
  <Paragraphs>57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Donnelly</cp:lastModifiedBy>
  <cp:revision>41</cp:revision>
  <dcterms:created xsi:type="dcterms:W3CDTF">2019-07-07T18:53:37Z</dcterms:created>
  <dcterms:modified xsi:type="dcterms:W3CDTF">2019-09-10T09:47:17Z</dcterms:modified>
</cp:coreProperties>
</file>