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803896"/>
              </p:ext>
            </p:extLst>
          </p:nvPr>
        </p:nvGraphicFramePr>
        <p:xfrm>
          <a:off x="3528721" y="5021476"/>
          <a:ext cx="3150982" cy="2510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192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Key</a:t>
                      </a:r>
                      <a:r>
                        <a:rPr lang="en-GB" b="1" baseline="0" dirty="0" smtClean="0"/>
                        <a:t> Knowledge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0836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Kite shapes: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904494"/>
              </p:ext>
            </p:extLst>
          </p:nvPr>
        </p:nvGraphicFramePr>
        <p:xfrm>
          <a:off x="100209" y="542240"/>
          <a:ext cx="6601216" cy="10361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45635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Functioning Product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739001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Kites</a:t>
                      </a:r>
                    </a:p>
                    <a:p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create a kite that is well made and meets the needs of the intended user. 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910212"/>
              </p:ext>
            </p:extLst>
          </p:nvPr>
        </p:nvGraphicFramePr>
        <p:xfrm>
          <a:off x="3528721" y="7591425"/>
          <a:ext cx="3150982" cy="22669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1385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6977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566290"/>
              </p:ext>
            </p:extLst>
          </p:nvPr>
        </p:nvGraphicFramePr>
        <p:xfrm>
          <a:off x="78487" y="5034416"/>
          <a:ext cx="3311777" cy="47668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003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5174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121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204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Adapting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change</a:t>
                      </a:r>
                      <a:r>
                        <a:rPr lang="en-GB" sz="1100" baseline="0" dirty="0" smtClean="0">
                          <a:latin typeface="+mn-lt"/>
                        </a:rPr>
                        <a:t> something to make it suitable for its purpose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Structure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an object or product</a:t>
                      </a:r>
                      <a:r>
                        <a:rPr lang="en-GB" sz="1100" baseline="0" dirty="0" smtClean="0">
                          <a:latin typeface="+mn-lt"/>
                        </a:rPr>
                        <a:t> that is made of more than one part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Strengthen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make something stronger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Joining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connect</a:t>
                      </a:r>
                      <a:r>
                        <a:rPr lang="en-GB" sz="1100" baseline="0" dirty="0" smtClean="0">
                          <a:latin typeface="+mn-lt"/>
                        </a:rPr>
                        <a:t> things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204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Cutting/ Shaping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give a particular shape to an object, sometimes through cutting with scissors or other tool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Measuring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use a ruler or measuring device to mark the size of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873787"/>
              </p:ext>
            </p:extLst>
          </p:nvPr>
        </p:nvGraphicFramePr>
        <p:xfrm>
          <a:off x="97490" y="1639309"/>
          <a:ext cx="6563209" cy="332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312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805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799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231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72373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design, make and evaluate products that have a clear purpose or intended user.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products, adapting and refining their design as their work progresses.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communicate their ideas through discussions, annotated sketches/diagrams, prototypes, pattern pieces and Computer Aided Design (CAD)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and use a wider range of materials and components, including functional properties, recyclability and aesthetic qualities.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apply their understanding of how to strengthen, stiffen and reinforce more complex structures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nets, food packaging.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measure and mark out to the nearest millimetre.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the appropriate cutting, shaping, joining and finishing techniques and apply them with increasing accuracy.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understand and use mechanical systems in their products,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levers, pneumatics, gears and pulleys, winding mechanisms.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15" name="Picture 14" descr="G:\Shared drives\HPS - Teacher Share\Hayes Curriculum\DT\DT Units to be shared\Year 3\Kite Making\Additional Resources\Let's Go Fly a Kite Photo Clip Art Pack\Let's Go fly a Kite Photo Clip Art Pack\rokkaku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5"/>
          <a:stretch/>
        </p:blipFill>
        <p:spPr bwMode="auto">
          <a:xfrm>
            <a:off x="4405036" y="9053058"/>
            <a:ext cx="988003" cy="667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G:\Shared drives\HPS - Teacher Share\Hayes Curriculum\DT\DT Units to be shared\Year 3\Kite Making\Additional Resources\Let's Go Fly a Kite Photo Clip Art Pack\Let's Go fly a Kite Photo Clip Art Pack\kite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6"/>
          <a:stretch/>
        </p:blipFill>
        <p:spPr bwMode="auto">
          <a:xfrm>
            <a:off x="4502723" y="7968609"/>
            <a:ext cx="684702" cy="1037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216" y="5638453"/>
            <a:ext cx="1704596" cy="183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0" r="21373"/>
          <a:stretch/>
        </p:blipFill>
        <p:spPr bwMode="auto">
          <a:xfrm>
            <a:off x="5364464" y="5790394"/>
            <a:ext cx="1266272" cy="1529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6200000">
            <a:off x="5309373" y="8431442"/>
            <a:ext cx="1499714" cy="1078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1"/>
          <a:stretch/>
        </p:blipFill>
        <p:spPr bwMode="auto">
          <a:xfrm>
            <a:off x="3605966" y="8411040"/>
            <a:ext cx="684702" cy="903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</TotalTime>
  <Words>339</Words>
  <Application>Microsoft Office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70</cp:revision>
  <cp:lastPrinted>2020-03-10T15:06:20Z</cp:lastPrinted>
  <dcterms:created xsi:type="dcterms:W3CDTF">2019-07-07T18:53:37Z</dcterms:created>
  <dcterms:modified xsi:type="dcterms:W3CDTF">2022-08-25T14:44:39Z</dcterms:modified>
</cp:coreProperties>
</file>