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E2917C-936A-41A8-84BA-4B9EDB71BDA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5375B-5A1E-4C57-BAF4-01768337C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06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Adjectives could be written on a flipchart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5375B-5A1E-4C57-BAF4-01768337C5F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9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 can model</a:t>
            </a:r>
            <a:r>
              <a:rPr lang="en-GB" baseline="0" dirty="0" smtClean="0"/>
              <a:t> adding the details and adjectives under the visualizer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95375B-5A1E-4C57-BAF4-01768337C5F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003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B5DC6F8-A0C3-4B65-ABDC-96712D1A6CBE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47A8AAC-2E72-4EB9-8DEA-22BE476FE838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60" y="404664"/>
            <a:ext cx="8431872" cy="1080120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Sassoon Infant Std" pitchFamily="34" charset="0"/>
              </a:rPr>
              <a:t>Who are these people?</a:t>
            </a:r>
            <a:endParaRPr lang="en-GB" sz="5400" dirty="0">
              <a:latin typeface="Sassoon Infant St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AutoShape 2" descr="This superhero-inspired tech is now a reality | From the Grapev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This superhero-inspired tech is now a reality | From the Grapevi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99" y="1541364"/>
            <a:ext cx="386918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7" descr="Free Vector | Thank you doctors and nurses concep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91" y="4149080"/>
            <a:ext cx="3252679" cy="216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20888"/>
            <a:ext cx="455661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61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 dirty="0" smtClean="0">
                <a:latin typeface="Sassoon Infant Std" pitchFamily="34" charset="0"/>
              </a:rPr>
              <a:t>If you were a superhero…….</a:t>
            </a:r>
            <a:endParaRPr lang="en-GB" sz="48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Think back to last week….</a:t>
            </a:r>
          </a:p>
          <a:p>
            <a:r>
              <a:rPr lang="en-GB" dirty="0" smtClean="0">
                <a:latin typeface="Sassoon Infant Std" pitchFamily="34" charset="0"/>
              </a:rPr>
              <a:t>What current issues does our world need saving from?</a:t>
            </a:r>
          </a:p>
          <a:p>
            <a:r>
              <a:rPr lang="en-GB" dirty="0" smtClean="0">
                <a:latin typeface="Sassoon Infant Std" pitchFamily="34" charset="0"/>
              </a:rPr>
              <a:t>If you were a superhero what powers would you have?</a:t>
            </a:r>
          </a:p>
          <a:p>
            <a:r>
              <a:rPr lang="en-GB" dirty="0" smtClean="0">
                <a:latin typeface="Sassoon Infant Std" pitchFamily="34" charset="0"/>
              </a:rPr>
              <a:t>How would you use your powers to save the world from one of the current issues we are facing.</a:t>
            </a:r>
            <a:endParaRPr lang="en-GB" dirty="0">
              <a:latin typeface="Sassoon Infant St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32656"/>
            <a:ext cx="1223771" cy="183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66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5400" dirty="0" smtClean="0">
                <a:latin typeface="Sassoon Infant Std" pitchFamily="34" charset="0"/>
              </a:rPr>
              <a:t>Superheroes</a:t>
            </a:r>
            <a:endParaRPr lang="en-GB" sz="54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itchFamily="34" charset="0"/>
              </a:rPr>
              <a:t>Today you are going to design your own superhero outfit.</a:t>
            </a:r>
          </a:p>
          <a:p>
            <a:r>
              <a:rPr lang="en-GB" dirty="0" smtClean="0">
                <a:latin typeface="Sassoon Infant Std" pitchFamily="34" charset="0"/>
              </a:rPr>
              <a:t>Around your outfit you need to write adjectives to describe your superhero self.</a:t>
            </a:r>
          </a:p>
          <a:p>
            <a:r>
              <a:rPr lang="en-GB" dirty="0" smtClean="0">
                <a:latin typeface="Sassoon Infant Std" pitchFamily="34" charset="0"/>
              </a:rPr>
              <a:t>Discuss with your partner what your superhero will look like and what powers you will have.</a:t>
            </a:r>
          </a:p>
          <a:p>
            <a:r>
              <a:rPr lang="en-GB" dirty="0" smtClean="0">
                <a:latin typeface="Sassoon Infant Std" pitchFamily="34" charset="0"/>
              </a:rPr>
              <a:t>Let’s think of some of the adjectives we could use to describe the superheroes we have discussed.</a:t>
            </a:r>
          </a:p>
        </p:txBody>
      </p:sp>
    </p:spTree>
    <p:extLst>
      <p:ext uri="{BB962C8B-B14F-4D97-AF65-F5344CB8AC3E}">
        <p14:creationId xmlns:p14="http://schemas.microsoft.com/office/powerpoint/2010/main" val="378007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6000" dirty="0" smtClean="0">
                <a:latin typeface="Sassoon Infant Std" pitchFamily="34" charset="0"/>
              </a:rPr>
              <a:t>My superhero</a:t>
            </a:r>
            <a:endParaRPr lang="en-GB" sz="60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76" b="11970"/>
          <a:stretch/>
        </p:blipFill>
        <p:spPr bwMode="auto">
          <a:xfrm>
            <a:off x="3131840" y="1844824"/>
            <a:ext cx="2657982" cy="3165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05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38</TotalTime>
  <Words>141</Words>
  <Application>Microsoft Office PowerPoint</Application>
  <PresentationFormat>On-screen Show (4:3)</PresentationFormat>
  <Paragraphs>16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Rockwell</vt:lpstr>
      <vt:lpstr>Sassoon Infant Std</vt:lpstr>
      <vt:lpstr>Wingdings 2</vt:lpstr>
      <vt:lpstr>Foundry</vt:lpstr>
      <vt:lpstr>Who are these people?</vt:lpstr>
      <vt:lpstr>If you were a superhero…….</vt:lpstr>
      <vt:lpstr>Superheroes</vt:lpstr>
      <vt:lpstr>My superhero</vt:lpstr>
    </vt:vector>
  </TitlesOfParts>
  <Company>Hayes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are these people?</dc:title>
  <dc:creator>L Field</dc:creator>
  <cp:lastModifiedBy>Mrs Donnelly</cp:lastModifiedBy>
  <cp:revision>4</cp:revision>
  <dcterms:created xsi:type="dcterms:W3CDTF">2020-09-15T18:59:58Z</dcterms:created>
  <dcterms:modified xsi:type="dcterms:W3CDTF">2020-11-14T20:25:55Z</dcterms:modified>
</cp:coreProperties>
</file>