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58" d="100"/>
          <a:sy n="58" d="100"/>
        </p:scale>
        <p:origin x="2611" y="67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937619"/>
              </p:ext>
            </p:extLst>
          </p:nvPr>
        </p:nvGraphicFramePr>
        <p:xfrm>
          <a:off x="3528721" y="5021476"/>
          <a:ext cx="3150982" cy="47892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098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576029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Key</a:t>
                      </a:r>
                      <a:r>
                        <a:rPr lang="en-GB" b="1" baseline="0" dirty="0" smtClean="0"/>
                        <a:t> Knowledge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213245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025478"/>
              </p:ext>
            </p:extLst>
          </p:nvPr>
        </p:nvGraphicFramePr>
        <p:xfrm>
          <a:off x="100209" y="542240"/>
          <a:ext cx="6601216" cy="10744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245635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DT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Functioning</a:t>
                      </a:r>
                      <a:r>
                        <a:rPr lang="en-GB" b="1" baseline="0" dirty="0" smtClean="0"/>
                        <a:t> Products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5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  <a:tr h="739001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Marble</a:t>
                      </a:r>
                      <a:r>
                        <a:rPr lang="en-GB" sz="1200" b="1" baseline="0" dirty="0" smtClean="0"/>
                        <a:t> Runs</a:t>
                      </a:r>
                    </a:p>
                    <a:p>
                      <a:r>
                        <a:rPr lang="en-GB" sz="11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Brief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 a free standing marble run including 2 vertical towers, 1 bridge that joins the 2 towers, joins that are strong, tidy and allow the marble to run smoothly</a:t>
                      </a:r>
                      <a:endParaRPr lang="en-GB" sz="800" b="1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3843842"/>
              </p:ext>
            </p:extLst>
          </p:nvPr>
        </p:nvGraphicFramePr>
        <p:xfrm>
          <a:off x="78487" y="5034416"/>
          <a:ext cx="3311777" cy="39415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003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451745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31213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baseline="0" dirty="0" smtClean="0">
                          <a:latin typeface="+mn-lt"/>
                        </a:rPr>
                        <a:t>Key Vocabulary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75133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a plan to show the look and function or workings of a product before it is made</a:t>
                      </a:r>
                    </a:p>
                    <a:p>
                      <a:pPr algn="l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553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Make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create something by</a:t>
                      </a:r>
                      <a:r>
                        <a:rPr lang="en-GB" sz="1100" baseline="0" dirty="0" smtClean="0">
                          <a:latin typeface="+mn-lt"/>
                        </a:rPr>
                        <a:t> putting parts together</a:t>
                      </a:r>
                      <a:endParaRPr lang="en-GB" sz="11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414173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Evaluate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to judge</a:t>
                      </a:r>
                      <a:r>
                        <a:rPr lang="en-GB" sz="1100" baseline="0" dirty="0" smtClean="0">
                          <a:latin typeface="+mn-lt"/>
                        </a:rPr>
                        <a:t> the</a:t>
                      </a:r>
                      <a:r>
                        <a:rPr lang="en-GB" sz="1100" dirty="0" smtClean="0">
                          <a:latin typeface="+mn-lt"/>
                        </a:rPr>
                        <a:t> quality of</a:t>
                      </a:r>
                      <a:r>
                        <a:rPr lang="en-GB" sz="1100" baseline="0" dirty="0" smtClean="0">
                          <a:latin typeface="+mn-lt"/>
                        </a:rPr>
                        <a:t> a product and how well it meets the design brief</a:t>
                      </a:r>
                      <a:endParaRPr lang="en-GB" sz="11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445468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Strengthen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to make something stronger for its</a:t>
                      </a:r>
                      <a:r>
                        <a:rPr lang="en-GB" sz="1100" baseline="0" dirty="0" smtClean="0">
                          <a:latin typeface="+mn-lt"/>
                        </a:rPr>
                        <a:t> purpose</a:t>
                      </a:r>
                      <a:endParaRPr lang="en-GB" sz="11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425905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Bridge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Support and connect 2 sides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44546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Free standing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attached to or supported by another structure.</a:t>
                      </a:r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270462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Prototype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original or first model of something from which other forms are copied or developed</a:t>
                      </a:r>
                      <a:endParaRPr lang="en-GB" sz="8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  <a:tr h="27046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Joining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connect</a:t>
                      </a:r>
                      <a:r>
                        <a:rPr lang="en-GB" sz="1100" baseline="0" dirty="0" smtClean="0">
                          <a:latin typeface="+mn-lt"/>
                        </a:rPr>
                        <a:t> things together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806484"/>
              </p:ext>
            </p:extLst>
          </p:nvPr>
        </p:nvGraphicFramePr>
        <p:xfrm>
          <a:off x="97490" y="1639309"/>
          <a:ext cx="6563209" cy="32908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7817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192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799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252314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What? Key Skills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31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Design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Make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Evaluate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742191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design, make and evaluate products that have a clear purpose or intended user.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make products, adapting and refining your design as your work progresses.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what materials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structures are strongest when free standing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 explain which aspects of building structures work well and what doesn’t work well and why.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develop an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understanding of how marble runs work</a:t>
                      </a:r>
                      <a:endParaRPr lang="en-GB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explore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and understand different structures and when it is best to use them (bridges, bends and speed)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about Health and Safety requirements around using the tools required in this project.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work together to produce a marble run that meets the design brief. Children to be given a choice of materials and the freedom to use any of the techniques that they have learnt</a:t>
                      </a:r>
                      <a:endParaRPr lang="en-GB" sz="80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test their own and each other’s marble runs to see if they meet the deign brief.</a:t>
                      </a:r>
                      <a:endParaRPr lang="en-GB" sz="500" b="0" i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explore and evaluate a range of existing products, identifying likes and dislikes and suggesting improvements.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pic>
        <p:nvPicPr>
          <p:cNvPr id="11" name="Picture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499" y="5625306"/>
            <a:ext cx="2933701" cy="1423194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512" y="8359141"/>
            <a:ext cx="2835752" cy="1386840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121" y="7081521"/>
            <a:ext cx="2106455" cy="127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767</TotalTime>
  <Words>320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Katie Fidge</cp:lastModifiedBy>
  <cp:revision>80</cp:revision>
  <cp:lastPrinted>2020-03-10T15:06:20Z</cp:lastPrinted>
  <dcterms:created xsi:type="dcterms:W3CDTF">2019-07-07T18:53:37Z</dcterms:created>
  <dcterms:modified xsi:type="dcterms:W3CDTF">2021-02-20T20:58:54Z</dcterms:modified>
</cp:coreProperties>
</file>