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</p:sldIdLst>
  <p:sldSz cy="9906000" cx="6858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8" roundtripDataSignature="AMtx7misQd6Cx/xI0BbOuXl/YsTCkzqpd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BE536F5B-05CC-4D49-83B0-225B97F448BD}">
  <a:tblStyle styleId="{BE536F5B-05CC-4D49-83B0-225B97F448BD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12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2360613" y="1143000"/>
            <a:ext cx="2136775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2360613" y="1143000"/>
            <a:ext cx="2136775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9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" type="body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61" name="Google Shape;61;p10"/>
          <p:cNvSpPr txBox="1"/>
          <p:nvPr>
            <p:ph idx="2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2" name="Google Shape;62;p10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0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/>
          <p:nvPr>
            <p:ph idx="2" type="pic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8" name="Google Shape;68;p11"/>
          <p:cNvSpPr txBox="1"/>
          <p:nvPr>
            <p:ph idx="1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9" name="Google Shape;69;p1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2"/>
          <p:cNvSpPr txBox="1"/>
          <p:nvPr>
            <p:ph idx="1" type="body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3"/>
          <p:cNvSpPr txBox="1"/>
          <p:nvPr>
            <p:ph idx="1" type="body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2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png"/><Relationship Id="rId4" Type="http://schemas.openxmlformats.org/officeDocument/2006/relationships/image" Target="../media/image5.png"/><Relationship Id="rId11" Type="http://schemas.openxmlformats.org/officeDocument/2006/relationships/image" Target="../media/image1.png"/><Relationship Id="rId10" Type="http://schemas.openxmlformats.org/officeDocument/2006/relationships/image" Target="../media/image8.png"/><Relationship Id="rId12" Type="http://schemas.openxmlformats.org/officeDocument/2006/relationships/image" Target="../media/image9.png"/><Relationship Id="rId9" Type="http://schemas.openxmlformats.org/officeDocument/2006/relationships/image" Target="../media/image4.png"/><Relationship Id="rId5" Type="http://schemas.openxmlformats.org/officeDocument/2006/relationships/image" Target="../media/image3.png"/><Relationship Id="rId6" Type="http://schemas.openxmlformats.org/officeDocument/2006/relationships/image" Target="../media/image2.png"/><Relationship Id="rId7" Type="http://schemas.openxmlformats.org/officeDocument/2006/relationships/image" Target="../media/image7.png"/><Relationship Id="rId8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cap="flat" cmpd="sng" w="38100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Spring Partnership Trust – Knowledge Organiser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9" name="Google Shape;89;p1"/>
          <p:cNvGraphicFramePr/>
          <p:nvPr/>
        </p:nvGraphicFramePr>
        <p:xfrm>
          <a:off x="100209" y="57674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{BE536F5B-05CC-4D49-83B0-225B97F448BD}</a:tableStyleId>
              </a:tblPr>
              <a:tblGrid>
                <a:gridCol w="1650300"/>
                <a:gridCol w="1650300"/>
                <a:gridCol w="1650300"/>
                <a:gridCol w="16503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Art Focus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Sculpture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Year 1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Summer 2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0" name="Google Shape;90;p1"/>
          <p:cNvGraphicFramePr/>
          <p:nvPr/>
        </p:nvGraphicFramePr>
        <p:xfrm>
          <a:off x="2979018" y="840663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{BE536F5B-05CC-4D49-83B0-225B97F448BD}</a:tableStyleId>
              </a:tblPr>
              <a:tblGrid>
                <a:gridCol w="3722400"/>
              </a:tblGrid>
              <a:tr h="3911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Pictures and Diagrams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955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1" name="Google Shape;91;p1"/>
          <p:cNvGraphicFramePr/>
          <p:nvPr/>
        </p:nvGraphicFramePr>
        <p:xfrm>
          <a:off x="228600" y="112005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{BE536F5B-05CC-4D49-83B0-225B97F448BD}</a:tableStyleId>
              </a:tblPr>
              <a:tblGrid>
                <a:gridCol w="753925"/>
                <a:gridCol w="3777325"/>
                <a:gridCol w="1933450"/>
              </a:tblGrid>
              <a:tr h="337675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Who? Famous Artists 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20226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Yayoi Kusami</a:t>
                      </a:r>
                      <a:endParaRPr sz="12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She was born in Japan on 22</a:t>
                      </a:r>
                      <a:r>
                        <a:rPr baseline="30000"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nd</a:t>
                      </a: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March 1929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She works primarily in sculpture, but is also active in painting, performance, film, fashion, poetry, fiction, and other arts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She is sometimes called ‘the princess of polka dots'.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She loved drawing and painting and although her parents didn't want her to be an artist, she was determined.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When she could not afford to buy art materials, she used mud and old sacks to make art. 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Eventually Yayoi Kusama persuaded her parents to let her go to art school and study painting.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 the late 1950s she moved to New York.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b="0" i="0"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She had the first of many exhibitions there in 1959</a:t>
                      </a:r>
                      <a:endParaRPr sz="1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20234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u="none" cap="none" strike="noStrike"/>
                        <a:t>Native American Art </a:t>
                      </a:r>
                      <a:endParaRPr sz="10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Native American describe the different tribes found across North America.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They each have their own unique culture.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One of the most common types of art created by Native Americans was pottery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Many native tribes also made beautiful carvings.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Sometimes they carved bones or animal teeth, or even rocks. 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These carvings were often of animals like the totem pole. 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Totem poles were carved with many different faces. They were often used to tell stories or to pass down legends!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sz="10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2" name="Google Shape;92;p1"/>
          <p:cNvGraphicFramePr/>
          <p:nvPr/>
        </p:nvGraphicFramePr>
        <p:xfrm>
          <a:off x="274684" y="584590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{BE536F5B-05CC-4D49-83B0-225B97F448BD}</a:tableStyleId>
              </a:tblPr>
              <a:tblGrid>
                <a:gridCol w="2605700"/>
              </a:tblGrid>
              <a:tr h="2552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 u="none" cap="none" strike="noStrike"/>
                        <a:t>What? Key Skills</a:t>
                      </a:r>
                      <a:endParaRPr b="1" sz="140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30716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use tools and techniques for sculpture – selecting, shaping, assembling, constructing and decorating - with increasing proficiency.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notice shape and form, and apply understanding of dimension in their own creative work to express their ideas, observations and feelings.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To appreciate how artists, makers and designers use sculptures effectively in their creative works.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handle, shape and manipulate malleable materials.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create and combine shapes to create recognisable forms.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3" name="Google Shape;93;p1"/>
          <p:cNvGraphicFramePr/>
          <p:nvPr/>
        </p:nvGraphicFramePr>
        <p:xfrm>
          <a:off x="3175681" y="584590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{BE536F5B-05CC-4D49-83B0-225B97F448BD}</a:tableStyleId>
              </a:tblPr>
              <a:tblGrid>
                <a:gridCol w="880450"/>
                <a:gridCol w="2499850"/>
              </a:tblGrid>
              <a:tr h="47125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 u="none" cap="none" strike="noStrike"/>
                        <a:t>What? Key vocab</a:t>
                      </a:r>
                      <a:endParaRPr b="1" sz="140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</a:tr>
              <a:tr h="3552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surface 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outside part of something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3552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decorate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Make something look more colourful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226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roll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create a cylinder by turning a material over and over on itself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226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twist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turn something into a bending or curling shape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3552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join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link or connect something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pic>
        <p:nvPicPr>
          <p:cNvPr id="94" name="Google Shape;9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88022" y="2754830"/>
            <a:ext cx="1015238" cy="75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73083" y="1574149"/>
            <a:ext cx="1145667" cy="692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270608" y="2141167"/>
            <a:ext cx="1206627" cy="636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918750" y="2761947"/>
            <a:ext cx="696865" cy="75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788022" y="3642003"/>
            <a:ext cx="777949" cy="96173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081308" y="4473316"/>
            <a:ext cx="721952" cy="1030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5886421" y="3642003"/>
            <a:ext cx="669558" cy="1798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3040379" y="8890278"/>
            <a:ext cx="1226965" cy="748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5757963" y="8836843"/>
            <a:ext cx="857652" cy="8316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4491953" y="8881199"/>
            <a:ext cx="1041400" cy="742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2019-07-07T18:53:37Z</dcterms:created>
  <dc:creator>Mr M Koziol</dc:creator>
</cp:coreProperties>
</file>