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25/08/2022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mp"/><Relationship Id="rId5" Type="http://schemas.openxmlformats.org/officeDocument/2006/relationships/image" Target="../media/image3.tm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622886"/>
              </p:ext>
            </p:extLst>
          </p:nvPr>
        </p:nvGraphicFramePr>
        <p:xfrm>
          <a:off x="3847382" y="3439556"/>
          <a:ext cx="2832321" cy="20091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232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721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r>
                        <a:rPr lang="en-GB" b="1" baseline="0" dirty="0" smtClean="0"/>
                        <a:t> Hygiene/Safety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1199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10549"/>
              </p:ext>
            </p:extLst>
          </p:nvPr>
        </p:nvGraphicFramePr>
        <p:xfrm>
          <a:off x="100209" y="576743"/>
          <a:ext cx="6601216" cy="967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79339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670793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Dips and Dippers</a:t>
                      </a:r>
                    </a:p>
                    <a:p>
                      <a:r>
                        <a:rPr lang="en-GB" sz="11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and make a dip and dippers that taste good and include a range of food groups.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247453"/>
              </p:ext>
            </p:extLst>
          </p:nvPr>
        </p:nvGraphicFramePr>
        <p:xfrm>
          <a:off x="3856008" y="5532891"/>
          <a:ext cx="2823695" cy="40424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36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1581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72661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Cutting</a:t>
                      </a:r>
                      <a:r>
                        <a:rPr lang="en-GB" sz="1100" baseline="0" dirty="0" smtClean="0"/>
                        <a:t> techniques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770798"/>
              </p:ext>
            </p:extLst>
          </p:nvPr>
        </p:nvGraphicFramePr>
        <p:xfrm>
          <a:off x="78487" y="3413070"/>
          <a:ext cx="3699883" cy="61363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706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8281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624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5278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r>
                        <a:rPr lang="en-GB" sz="1100" baseline="0" dirty="0" smtClean="0">
                          <a:latin typeface="+mn-lt"/>
                        </a:rPr>
                        <a:t>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description of what a new project or product should do and what is needed to produce 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24095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3768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Food groups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collection of foods that have similar nutritional properties.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Carbohydrates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 gives us energy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used </a:t>
                      </a:r>
                      <a:r>
                        <a:rPr lang="en-GB" sz="1100" dirty="0" smtClean="0">
                          <a:latin typeface="+mn-lt"/>
                        </a:rPr>
                        <a:t>by the body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37737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Protein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</a:t>
                      </a:r>
                      <a:r>
                        <a:rPr lang="en-GB" sz="1100" baseline="0" dirty="0" smtClean="0">
                          <a:latin typeface="+mn-lt"/>
                        </a:rPr>
                        <a:t> that helps us grow and build muscle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Dairy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important for strong teeth and bones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Food Hygiene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the</a:t>
                      </a:r>
                      <a:r>
                        <a:rPr lang="en-GB" sz="1100" baseline="0" dirty="0" smtClean="0">
                          <a:latin typeface="+mn-lt"/>
                        </a:rPr>
                        <a:t> measures we take to ensure that food is safe to eat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Recipe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aseline="0" dirty="0" smtClean="0">
                          <a:latin typeface="+mn-lt"/>
                        </a:rPr>
                        <a:t>a set of instructions we follow to make a food product or meal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Peeling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remove the outer coating of skin from fruits or vegetables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Grating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create small shreds of food by rubbing it on a grater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Mixing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combine or put ingredients together to form</a:t>
                      </a:r>
                      <a:r>
                        <a:rPr lang="en-GB" sz="1100" baseline="0" dirty="0" smtClean="0">
                          <a:latin typeface="+mn-lt"/>
                        </a:rPr>
                        <a:t> a mixture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1469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Juicing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</a:t>
                      </a:r>
                      <a:r>
                        <a:rPr lang="en-GB" sz="1100" baseline="0" dirty="0" smtClean="0">
                          <a:latin typeface="+mn-lt"/>
                        </a:rPr>
                        <a:t> remove the juice from a piece of fruit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268223"/>
              </p:ext>
            </p:extLst>
          </p:nvPr>
        </p:nvGraphicFramePr>
        <p:xfrm>
          <a:off x="116494" y="1600492"/>
          <a:ext cx="6563209" cy="16802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157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1227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8870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255737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73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31567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use the basic principles of a healthy and varied diet to prepare dishes.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demonstrate an understanding of where food comes from.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follow safe procedures for food safety and hygiene.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cut, slice, peel, grate and juice ingredients safely.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/>
                        <a:t>To combine ingredients in different ways, </a:t>
                      </a:r>
                      <a:r>
                        <a:rPr lang="en-GB" sz="1100" dirty="0" err="1" smtClean="0"/>
                        <a:t>eg</a:t>
                      </a:r>
                      <a:r>
                        <a:rPr lang="en-GB" sz="1100" dirty="0" smtClean="0"/>
                        <a:t> mixing, stirring, folding, </a:t>
                      </a:r>
                      <a:r>
                        <a:rPr lang="en-GB" sz="1100" dirty="0" err="1" smtClean="0"/>
                        <a:t>etc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explore and evaluate a range of existing salads, identifying likes and dislikes and suggesting improvements.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429" y="5892769"/>
            <a:ext cx="2289118" cy="1615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422" y="3923613"/>
            <a:ext cx="2457251" cy="1379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826" y="7720774"/>
            <a:ext cx="1180085" cy="1776910"/>
          </a:xfrm>
          <a:prstGeom prst="rect">
            <a:avLst/>
          </a:prstGeom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6" y="8072837"/>
            <a:ext cx="1221597" cy="928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461</TotalTime>
  <Words>316</Words>
  <Application>Microsoft Office PowerPoint</Application>
  <PresentationFormat>A4 Paper (210x297 mm)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64</cp:revision>
  <cp:lastPrinted>2020-03-10T15:06:20Z</cp:lastPrinted>
  <dcterms:created xsi:type="dcterms:W3CDTF">2019-07-07T18:53:37Z</dcterms:created>
  <dcterms:modified xsi:type="dcterms:W3CDTF">2022-08-25T14:24:47Z</dcterms:modified>
</cp:coreProperties>
</file>