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82" autoAdjust="0"/>
    <p:restoredTop sz="95326" autoAdjust="0"/>
  </p:normalViewPr>
  <p:slideViewPr>
    <p:cSldViewPr snapToGrid="0">
      <p:cViewPr varScale="1">
        <p:scale>
          <a:sx n="66" d="100"/>
          <a:sy n="66" d="100"/>
        </p:scale>
        <p:origin x="2712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055090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Drawing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130021"/>
              </p:ext>
            </p:extLst>
          </p:nvPr>
        </p:nvGraphicFramePr>
        <p:xfrm>
          <a:off x="2867351" y="6261372"/>
          <a:ext cx="3765472" cy="3140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654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382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Other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9703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Michael Foreman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 smtClean="0"/>
                        <a:t>Illustrator of Beowulf and Stubby.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100" b="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278706"/>
              </p:ext>
            </p:extLst>
          </p:nvPr>
        </p:nvGraphicFramePr>
        <p:xfrm>
          <a:off x="2767390" y="2973912"/>
          <a:ext cx="3965394" cy="12580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4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88489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12887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Focus Famous Artist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6087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Anthony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Browne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British illustrator and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author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of his most famous books are: Gorilla, The Tunnel, Look What I’ve Got. 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50732"/>
              </p:ext>
            </p:extLst>
          </p:nvPr>
        </p:nvGraphicFramePr>
        <p:xfrm>
          <a:off x="2736032" y="1059251"/>
          <a:ext cx="3965393" cy="167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539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741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52375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choose a style of drawing, select media and use a range of techniques for a specific purpose.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a range of techniques to show movement, perspective, shadows and reflection.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draw from different viewpoints.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48829"/>
              </p:ext>
            </p:extLst>
          </p:nvPr>
        </p:nvGraphicFramePr>
        <p:xfrm>
          <a:off x="100209" y="1047269"/>
          <a:ext cx="2571642" cy="4046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767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613968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39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Key vocab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9763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Shape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2D,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created by joining lines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3983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Form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3D</a:t>
                      </a:r>
                      <a:r>
                        <a:rPr lang="en-GB" sz="1100" baseline="0" dirty="0" smtClean="0"/>
                        <a:t> effect using shading.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4164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Value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light or dark</a:t>
                      </a:r>
                      <a:r>
                        <a:rPr lang="en-GB" sz="1100" baseline="0" dirty="0" smtClean="0"/>
                        <a:t> a shade is.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27017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Proportion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relationship of one thing to another in terms of quantity etc.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245877"/>
                  </a:ext>
                </a:extLst>
              </a:tr>
              <a:tr h="27017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Gradient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transition</a:t>
                      </a:r>
                      <a:r>
                        <a:rPr lang="en-GB" sz="1100" baseline="0" dirty="0" smtClean="0"/>
                        <a:t> from light to dark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1551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Light source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 smtClean="0"/>
                        <a:t>Where light appears to shine in a picture.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41551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Texture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</a:t>
                      </a:r>
                      <a:r>
                        <a:rPr lang="en-GB" sz="1100" baseline="0" dirty="0" smtClean="0"/>
                        <a:t> the object would feel, rough, smooth etc.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3403367"/>
                  </a:ext>
                </a:extLst>
              </a:tr>
              <a:tr h="41551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Shading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technique used by artists to create</a:t>
                      </a:r>
                      <a:r>
                        <a:rPr lang="en-GB" sz="1100" baseline="0" dirty="0" smtClean="0"/>
                        <a:t> the illusion of depth</a:t>
                      </a:r>
                      <a:endParaRPr lang="en-GB" sz="1100" dirty="0" smtClean="0"/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824099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354322"/>
              </p:ext>
            </p:extLst>
          </p:nvPr>
        </p:nvGraphicFramePr>
        <p:xfrm>
          <a:off x="93645" y="5433057"/>
          <a:ext cx="2578206" cy="4162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674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48146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39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Drawing techniques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7960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Hatching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Cross</a:t>
                      </a:r>
                      <a:r>
                        <a:rPr lang="en-GB" sz="1100" baseline="0" dirty="0" smtClean="0"/>
                        <a:t> Hatching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104052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Stippling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103117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err="1" smtClean="0"/>
                        <a:t>Scumbling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759" y="6684200"/>
            <a:ext cx="774173" cy="8160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549" y="7620641"/>
            <a:ext cx="774173" cy="7765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587" y="5813030"/>
            <a:ext cx="768345" cy="7507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2220" y="8649852"/>
            <a:ext cx="867075" cy="827959"/>
          </a:xfrm>
          <a:prstGeom prst="rect">
            <a:avLst/>
          </a:prstGeom>
        </p:spPr>
      </p:pic>
      <p:pic>
        <p:nvPicPr>
          <p:cNvPr id="8" name="Picture 2" descr="About me — Anthony Browne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724" y="4518924"/>
            <a:ext cx="1766300" cy="137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The Tunnel by Anthony Brow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113" y="4507417"/>
            <a:ext cx="2066312" cy="139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Beowulf, retold by Michael Morpurgo and illustrated by Michael Foreman is  terrifically told with magnificent illustrations… | Beowulf, Michael  morpurgo, Exodus boo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138" y="7092210"/>
            <a:ext cx="3549180" cy="221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The Spring Partnership - HR Administration Office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94" y="124142"/>
            <a:ext cx="402877" cy="31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997</TotalTime>
  <Words>179</Words>
  <Application>Microsoft Office PowerPoint</Application>
  <PresentationFormat>A4 Paper (210x297 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Smith</cp:lastModifiedBy>
  <cp:revision>72</cp:revision>
  <cp:lastPrinted>2020-09-10T15:16:55Z</cp:lastPrinted>
  <dcterms:created xsi:type="dcterms:W3CDTF">2019-07-07T18:53:37Z</dcterms:created>
  <dcterms:modified xsi:type="dcterms:W3CDTF">2021-05-26T14:25:36Z</dcterms:modified>
</cp:coreProperties>
</file>