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1" d="100"/>
          <a:sy n="61" d="100"/>
        </p:scale>
        <p:origin x="2539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10/11/2019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midfield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600" y="103892"/>
            <a:ext cx="341673" cy="289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0209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Midfield Primary School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7484535"/>
              </p:ext>
            </p:extLst>
          </p:nvPr>
        </p:nvGraphicFramePr>
        <p:xfrm>
          <a:off x="100209" y="515480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Science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Seasonal Changes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1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Autumn </a:t>
                      </a:r>
                      <a:r>
                        <a:rPr lang="en-GB" b="1" dirty="0" smtClean="0"/>
                        <a:t> 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2484685"/>
              </p:ext>
            </p:extLst>
          </p:nvPr>
        </p:nvGraphicFramePr>
        <p:xfrm>
          <a:off x="18407" y="7792674"/>
          <a:ext cx="3319398" cy="2385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40586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Possible experiences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814422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Finding and classifying </a:t>
                      </a:r>
                      <a:r>
                        <a:rPr lang="en-GB" sz="1100" dirty="0" smtClean="0"/>
                        <a:t>weather changes </a:t>
                      </a:r>
                      <a:r>
                        <a:rPr lang="en-GB" sz="1100" dirty="0" smtClean="0"/>
                        <a:t>in the school environment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Update your weather diary/big book every day, showing the types of weather for that day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dirty="0" smtClean="0"/>
                        <a:t>Learning </a:t>
                      </a:r>
                      <a:r>
                        <a:rPr lang="en-GB" sz="1100" dirty="0" smtClean="0"/>
                        <a:t>songs to recall the </a:t>
                      </a:r>
                      <a:r>
                        <a:rPr lang="en-GB" sz="1100" dirty="0" smtClean="0"/>
                        <a:t>seasons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Measuring and observing the weather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can you measure the amount of rain in the different seasons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 test – How bright is the Sun in different seasons?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9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1172057"/>
              </p:ext>
            </p:extLst>
          </p:nvPr>
        </p:nvGraphicFramePr>
        <p:xfrm>
          <a:off x="3382027" y="3185518"/>
          <a:ext cx="3319398" cy="63790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0366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51389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Summer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months of June,</a:t>
                      </a:r>
                      <a:r>
                        <a:rPr lang="en-GB" baseline="0" dirty="0" smtClean="0"/>
                        <a:t> July and August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49605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Spring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months of March,</a:t>
                      </a:r>
                      <a:r>
                        <a:rPr lang="en-GB" baseline="0" dirty="0" smtClean="0"/>
                        <a:t> April and May.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Autumn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months of September, October and November.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001177"/>
                  </a:ext>
                </a:extLst>
              </a:tr>
              <a:tr h="43602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Winter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months of December, January and February.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  <a:tr h="43602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Weather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The</a:t>
                      </a:r>
                      <a:r>
                        <a:rPr lang="en-GB" sz="1200" baseline="0" dirty="0" smtClean="0"/>
                        <a:t> weather is how you would describe the conditions outside- the temperature, if its wet or dry or windy.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1053345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Day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Daytime is when the sun has</a:t>
                      </a:r>
                      <a:r>
                        <a:rPr lang="en-GB" baseline="0" dirty="0" smtClean="0"/>
                        <a:t> risen.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5472341"/>
                  </a:ext>
                </a:extLst>
              </a:tr>
              <a:tr h="30893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Night</a:t>
                      </a:r>
                      <a:endParaRPr lang="en-GB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Night time is afte</a:t>
                      </a:r>
                      <a:r>
                        <a:rPr lang="en-GB" baseline="0" dirty="0" smtClean="0"/>
                        <a:t>r the sun has set.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1739907"/>
                  </a:ext>
                </a:extLst>
              </a:tr>
              <a:tr h="30893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Cloud</a:t>
                      </a:r>
                      <a:endParaRPr lang="en-GB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 </a:t>
                      </a:r>
                      <a:r>
                        <a:rPr lang="en-GB" sz="135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cloud</a:t>
                      </a:r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is made of water drops or ice crystals floating in the sky. There are many kinds of </a:t>
                      </a:r>
                      <a:r>
                        <a:rPr lang="en-GB" sz="135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clouds</a:t>
                      </a:r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We will learn about Stratus,</a:t>
                      </a:r>
                      <a:r>
                        <a:rPr lang="en-GB" sz="135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Cumulus and Cirrus clouds.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2358251"/>
                  </a:ext>
                </a:extLst>
              </a:tr>
              <a:tr h="30893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Moon</a:t>
                      </a:r>
                      <a:endParaRPr lang="en-GB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 moon is</a:t>
                      </a:r>
                      <a:r>
                        <a:rPr lang="en-GB" sz="1100" baseline="0" dirty="0" smtClean="0"/>
                        <a:t> a huge round globe made up of rocks and it orbits the earth.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566788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9192262"/>
              </p:ext>
            </p:extLst>
          </p:nvPr>
        </p:nvGraphicFramePr>
        <p:xfrm>
          <a:off x="100209" y="944787"/>
          <a:ext cx="3155795" cy="67894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261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163184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6299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5259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Seasons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are the 4 seasons</a:t>
                      </a: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months are in which seasons</a:t>
                      </a: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Create a timeline-Name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one big event that happens in each season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82269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Seasonal Changes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What</a:t>
                      </a:r>
                      <a:r>
                        <a:rPr lang="en-GB" sz="1100" baseline="0" dirty="0" smtClean="0"/>
                        <a:t> are the signs of Spring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/>
                        <a:t>Observe the seasonal changes of each season.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/>
                        <a:t>What are the main changes of each season.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1623442">
                <a:tc>
                  <a:txBody>
                    <a:bodyPr/>
                    <a:lstStyle/>
                    <a:p>
                      <a:pPr algn="ctr"/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Weather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 smtClean="0"/>
                        <a:t>What</a:t>
                      </a:r>
                      <a:r>
                        <a:rPr lang="en-GB" sz="1100" baseline="0" dirty="0" smtClean="0"/>
                        <a:t> is the weather?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aseline="0" dirty="0" smtClean="0"/>
                        <a:t>What types of weather are there?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aseline="0" dirty="0" smtClean="0"/>
                        <a:t>How can we measure temperature?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aseline="0" dirty="0" smtClean="0"/>
                        <a:t>How can we measure the wind?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aseline="0" dirty="0" smtClean="0"/>
                        <a:t>How can we measure rainfall?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aseline="0" dirty="0" smtClean="0"/>
                        <a:t>Predict the clothing we should wear in each season and give reasons.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37763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Cloud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Observe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the sky during different seasons and types of weather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Name the 3 main types of cloud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Predict which clouds will be in the sky by thinking about the season and weather.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1736532"/>
                  </a:ext>
                </a:extLst>
              </a:tr>
              <a:tr h="442342">
                <a:tc>
                  <a:txBody>
                    <a:bodyPr/>
                    <a:lstStyle/>
                    <a:p>
                      <a:pPr algn="ctr"/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Predict,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observe, Identify and evaluate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 smtClean="0"/>
                        <a:t>Understand</a:t>
                      </a:r>
                      <a:r>
                        <a:rPr lang="en-GB" sz="1100" baseline="0" dirty="0" smtClean="0"/>
                        <a:t> what is meant by these terms.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aseline="0" dirty="0" smtClean="0"/>
                        <a:t>Carry out simple experiments to explore these terms.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aseline="0" dirty="0" smtClean="0"/>
                        <a:t>Revisit these experiments across the year to compare throughout the seasons.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527455"/>
              </p:ext>
            </p:extLst>
          </p:nvPr>
        </p:nvGraphicFramePr>
        <p:xfrm>
          <a:off x="3382027" y="944787"/>
          <a:ext cx="3319398" cy="20934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38748">
                <a:tc>
                  <a:txBody>
                    <a:bodyPr/>
                    <a:lstStyle/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 smtClean="0"/>
                        <a:t>Statutory requirements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834333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able to observe and describe weather associated with the seasons.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able to ask simple questions and recognise that they can be answered in different ways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able to identify objects.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able to observe closely, using simple equipment.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able to gather data to answer a question.</a:t>
                      </a:r>
                      <a:endParaRPr lang="en-GB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242</TotalTime>
  <Words>412</Words>
  <Application>Microsoft Office PowerPoint</Application>
  <PresentationFormat>A4 Paper (210x297 mm)</PresentationFormat>
  <Paragraphs>63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Miss Adams</cp:lastModifiedBy>
  <cp:revision>27</cp:revision>
  <dcterms:created xsi:type="dcterms:W3CDTF">2019-07-07T18:53:37Z</dcterms:created>
  <dcterms:modified xsi:type="dcterms:W3CDTF">2019-11-10T15:18:39Z</dcterms:modified>
</cp:coreProperties>
</file>