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319805"/>
              </p:ext>
            </p:extLst>
          </p:nvPr>
        </p:nvGraphicFramePr>
        <p:xfrm>
          <a:off x="3528721" y="4201067"/>
          <a:ext cx="3150982" cy="28485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192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Skills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4660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Sliders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 smtClean="0"/>
                        <a:t>                                                 Wheels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Levers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205080"/>
              </p:ext>
            </p:extLst>
          </p:nvPr>
        </p:nvGraphicFramePr>
        <p:xfrm>
          <a:off x="100209" y="542239"/>
          <a:ext cx="6601216" cy="11912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86959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Functioning Product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894077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Moving Picture</a:t>
                      </a:r>
                    </a:p>
                    <a:p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create a moving picture that shows part of a well-known story, includes at least 1 moving part,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ppeals to young children,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 neat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is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well made.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133701"/>
              </p:ext>
            </p:extLst>
          </p:nvPr>
        </p:nvGraphicFramePr>
        <p:xfrm>
          <a:off x="3528721" y="7125422"/>
          <a:ext cx="3150982" cy="26569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9177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33775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77512"/>
              </p:ext>
            </p:extLst>
          </p:nvPr>
        </p:nvGraphicFramePr>
        <p:xfrm>
          <a:off x="149259" y="4189122"/>
          <a:ext cx="3311777" cy="55872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788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563889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9899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988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r>
                        <a:rPr lang="en-GB" sz="1100" baseline="0" dirty="0" smtClean="0">
                          <a:latin typeface="+mn-lt"/>
                        </a:rPr>
                        <a:t>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description of what a new project or product should do and what is needed to produce 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60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20593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26782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13929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Joining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connect</a:t>
                      </a:r>
                      <a:r>
                        <a:rPr lang="en-GB" sz="1100" baseline="0" dirty="0" smtClean="0">
                          <a:latin typeface="+mn-lt"/>
                        </a:rPr>
                        <a:t> things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31071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Sliders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knob or lever that is moved to control something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62907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Levers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rigid bar resting on a pivot, used to move a heavy or firmly fixed load with one end when pressure is applied to the other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1172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Wheels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circular object that spins</a:t>
                      </a:r>
                      <a:r>
                        <a:rPr lang="en-GB" sz="1100" baseline="0" dirty="0" smtClean="0">
                          <a:latin typeface="+mn-lt"/>
                        </a:rPr>
                        <a:t> around a point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Cutting/ Shaping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give a particular shape to an object, sometimes through cutting with scissors or other tool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Measuring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use a ruler or measuring device to mark the size of something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Product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aseline="0" dirty="0" smtClean="0">
                          <a:latin typeface="+mn-lt"/>
                        </a:rPr>
                        <a:t>a </a:t>
                      </a:r>
                      <a:r>
                        <a:rPr lang="en-GB" sz="1100" dirty="0" smtClean="0">
                          <a:latin typeface="+mn-lt"/>
                        </a:rPr>
                        <a:t>thing that is the result of the design and making process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User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person who uses something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818668"/>
              </p:ext>
            </p:extLst>
          </p:nvPr>
        </p:nvGraphicFramePr>
        <p:xfrm>
          <a:off x="116494" y="1803212"/>
          <a:ext cx="6563209" cy="2316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83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6931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1752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52314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31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72373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design, make and evaluate products that have a clear purpose or intended user.</a:t>
                      </a:r>
                    </a:p>
                    <a:p>
                      <a:pPr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make products, adapting and refining their design as their work progresses.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use a range of tools safely and accurately.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use mechanisms in their products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wheels and axles.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measure and mark out to the nearest centimetre.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demonstrate a range of cutting and shaping techniques,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tearing, cutting, folding, etc.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demonstrate a range of joining techniques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gluing, hinges or combining materials to strengthen.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evaluate a range of existing products, identifying likes and dislikes and suggesting improvements.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9"/>
          <a:stretch/>
        </p:blipFill>
        <p:spPr bwMode="auto">
          <a:xfrm>
            <a:off x="3578519" y="4804913"/>
            <a:ext cx="1373361" cy="828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8" t="58968" r="2331" b="2512"/>
          <a:stretch/>
        </p:blipFill>
        <p:spPr bwMode="auto">
          <a:xfrm>
            <a:off x="3692966" y="5934972"/>
            <a:ext cx="1144469" cy="102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08" t="78843" r="2944"/>
          <a:stretch/>
        </p:blipFill>
        <p:spPr bwMode="auto">
          <a:xfrm>
            <a:off x="5073747" y="5490381"/>
            <a:ext cx="1508208" cy="889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76" y="7533408"/>
            <a:ext cx="1093007" cy="1093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8" descr="Amazon.com: Time for Bed: A Pull-the-Tab Book (Pull and Play (1))  (9782745981776): Thierry, Bedouet: Books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815" y="8755810"/>
            <a:ext cx="1115986" cy="845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Time for Bed: A Pull-the-Tab Book by Thierry Bedouet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732" y="8673860"/>
            <a:ext cx="1172254" cy="1056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448</TotalTime>
  <Words>352</Words>
  <Application>Microsoft Office PowerPoint</Application>
  <PresentationFormat>A4 Paper (210x297 mm)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65</cp:revision>
  <cp:lastPrinted>2020-03-10T15:06:20Z</cp:lastPrinted>
  <dcterms:created xsi:type="dcterms:W3CDTF">2019-07-07T18:53:37Z</dcterms:created>
  <dcterms:modified xsi:type="dcterms:W3CDTF">2022-08-25T15:15:05Z</dcterms:modified>
</cp:coreProperties>
</file>