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797675" cy="99266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8" roundtripDataSignature="AMtx7miAVmj8AjX+ySuz88UvOpG8SwGH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3FD9533-C68D-487C-931F-27C2CF7E1849}">
  <a:tblStyle styleId="{B3FD9533-C68D-487C-931F-27C2CF7E184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4.png"/><Relationship Id="rId7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28599" y="87681"/>
            <a:ext cx="6360484" cy="369332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Partnership Knowledge Organiser</a:t>
            </a:r>
            <a:endParaRPr/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228599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1346200"/>
                <a:gridCol w="2209800"/>
                <a:gridCol w="1214350"/>
                <a:gridCol w="159012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Science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400" u="none" cap="none" strike="noStrike"/>
                        <a:t>Light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Year 6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Spring 2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219274" y="727733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2757850"/>
              </a:tblGrid>
              <a:tr h="248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Key vocabulary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607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cap="none" strike="noStrike"/>
                        <a:t>light, light source, Sun, sunlight, dangerous</a:t>
                      </a:r>
                      <a:r>
                        <a:rPr lang="en-GB" sz="1200"/>
                        <a:t>, reflection, blocks, shadow, absorb, refract, angle, </a:t>
                      </a:r>
                      <a:r>
                        <a:rPr lang="en-GB" sz="1200" u="none" cap="none" strike="noStrike"/>
                        <a:t>straight lines, light rays, longer, shorter, 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235949" y="303784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2757850"/>
              </a:tblGrid>
              <a:tr h="281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Oracy – key questions for discussion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7742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going on? – Back to Front</a:t>
                      </a:r>
                      <a:endParaRPr/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t/>
                      </a:r>
                      <a:endParaRPr b="0" i="0"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What is going on? Find your focus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1039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cap="none" strike="noStrike"/>
                        <a:t>What if – we couldn’t see colours?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</a:tr>
              <a:tr h="845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-GB" sz="1200" u="none" cap="none" strike="noStrike"/>
                        <a:t>Problem solvers - </a:t>
                      </a: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See round the bend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i="0"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everyday materials to make something to see round corners!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234389" y="106731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6360475"/>
              </a:tblGrid>
              <a:tr h="2777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GB" sz="1400" u="none" cap="none" strike="noStrike"/>
                        <a:t>What do I need to learn?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485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 can explain that</a:t>
                      </a:r>
                      <a:endParaRPr/>
                    </a:p>
                    <a:p>
                      <a:pPr indent="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Light travels in straight lines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•"/>
                      </a:pPr>
                      <a:r>
                        <a:rPr lang="en-GB" sz="1200"/>
                        <a:t>Light travels from a light source to an object, and then to our eyes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•"/>
                      </a:pPr>
                      <a:r>
                        <a:rPr lang="en-GB" sz="1200"/>
                        <a:t>We see different colour objects because they reflect different colour light back into the eye.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•"/>
                      </a:pPr>
                      <a:r>
                        <a:rPr lang="en-GB" sz="1200"/>
                        <a:t>A shadow is formed when light is blocked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•"/>
                      </a:pPr>
                      <a:r>
                        <a:rPr lang="en-GB" sz="1200"/>
                        <a:t>Shadows are the same shape as the object that casts them because light travels in a straight line</a:t>
                      </a:r>
                      <a:endParaRPr sz="1200"/>
                    </a:p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Char char="•"/>
                      </a:pPr>
                      <a:r>
                        <a:rPr lang="en-GB" sz="1200"/>
                        <a:t>The lower the angle of the light source, the longer the shadow.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131215" y="612648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3490275"/>
              </a:tblGrid>
              <a:tr h="527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Diagrams/Pictures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2184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0" name="Google Shape;90;p1"/>
          <p:cNvGraphicFramePr/>
          <p:nvPr/>
        </p:nvGraphicFramePr>
        <p:xfrm>
          <a:off x="3146818" y="303784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3490275"/>
              </a:tblGrid>
              <a:tr h="4609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What have we learned before that may help us?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414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Recognise that they need light in order to see things and that dark is the absence of light.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Notice that light is reflected from surfaces.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Recognise that light from the sun can be dangerous and that there are ways to protect their eyes.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Recognise that shadows are formed when the light from a light source is blocked by an opaque object.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Find patterns in the way that the size of shadows change. 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• Compare and group together everyday materials on the basis of their properties, including their hardness, solubility, transparency, conductivity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(electrical and thermal), and response to magnets. </a:t>
                      </a:r>
                      <a:endParaRPr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91" name="Google Shape;91;p1"/>
          <p:cNvGraphicFramePr/>
          <p:nvPr/>
        </p:nvGraphicFramePr>
        <p:xfrm>
          <a:off x="266806" y="894247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{B3FD9533-C68D-487C-931F-27C2CF7E1849}</a:tableStyleId>
              </a:tblPr>
              <a:tblGrid>
                <a:gridCol w="6354700"/>
              </a:tblGrid>
              <a:tr h="195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350" u="none" cap="none" strike="noStrike"/>
                        <a:t>The 5 Enquiry Skills – What skills have you used?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344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Pattern Seeking,    Identifying, Classifying and Grouping,   Comparative and Fair Testing,  </a:t>
                      </a:r>
                      <a:endParaRPr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200" u="none" cap="none" strike="noStrike"/>
                        <a:t>Research using Secondary Sources, Observation over time</a:t>
                      </a:r>
                      <a:endParaRPr/>
                    </a:p>
                  </a:txBody>
                  <a:tcPr marT="45725" marB="45725" marR="91450" marL="91450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92" name="Google Shape;9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08320" y="6724041"/>
            <a:ext cx="1898947" cy="2025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62594" y="3580830"/>
            <a:ext cx="966471" cy="691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66050" y="4470405"/>
            <a:ext cx="1464307" cy="691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09573" y="5434487"/>
            <a:ext cx="1210608" cy="691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78854" y="6770236"/>
            <a:ext cx="1924172" cy="11314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Mr M Koziol</dc:creator>
</cp:coreProperties>
</file>