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7" autoAdjust="0"/>
    <p:restoredTop sz="94660"/>
  </p:normalViewPr>
  <p:slideViewPr>
    <p:cSldViewPr snapToGrid="0">
      <p:cViewPr varScale="1">
        <p:scale>
          <a:sx n="75" d="100"/>
          <a:sy n="75" d="100"/>
        </p:scale>
        <p:origin x="15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10/09/2019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519311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History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The Vikings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Autumn 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8495586"/>
              </p:ext>
            </p:extLst>
          </p:nvPr>
        </p:nvGraphicFramePr>
        <p:xfrm>
          <a:off x="100209" y="1067313"/>
          <a:ext cx="3155795" cy="59664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72331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When?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837941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793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First invasion by the Vikings. They raided</a:t>
                      </a:r>
                      <a:r>
                        <a:rPr lang="en-GB" sz="135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monasteries on the coast including Lindisfarne.</a:t>
                      </a:r>
                      <a:r>
                        <a:rPr lang="en-GB" sz="135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483268">
                <a:tc rowSpan="2">
                  <a:txBody>
                    <a:bodyPr/>
                    <a:lstStyle/>
                    <a:p>
                      <a:pPr algn="ctr"/>
                      <a:r>
                        <a:rPr lang="en-GB" sz="1350" dirty="0" smtClean="0"/>
                        <a:t>865</a:t>
                      </a:r>
                      <a:endParaRPr lang="en-GB" sz="13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50" dirty="0" smtClean="0"/>
                        <a:t>Great</a:t>
                      </a:r>
                      <a:r>
                        <a:rPr lang="en-GB" sz="1350" baseline="0" dirty="0" smtClean="0"/>
                        <a:t> Viking Army from Denmark invades England.</a:t>
                      </a:r>
                      <a:endParaRPr lang="en-GB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48326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350" dirty="0" smtClean="0"/>
                        <a:t>Danes capture York (</a:t>
                      </a:r>
                      <a:r>
                        <a:rPr lang="en-GB" sz="1350" dirty="0" err="1" smtClean="0"/>
                        <a:t>Jorvik</a:t>
                      </a:r>
                      <a:r>
                        <a:rPr lang="en-GB" sz="1350" dirty="0" smtClean="0"/>
                        <a:t>) and make it their kingdom.</a:t>
                      </a:r>
                      <a:endParaRPr lang="en-GB" sz="13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6772193"/>
                  </a:ext>
                </a:extLst>
              </a:tr>
              <a:tr h="68877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876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dirty="0" smtClean="0"/>
                        <a:t>Vikings</a:t>
                      </a:r>
                      <a:r>
                        <a:rPr lang="en-GB" baseline="0" dirty="0" smtClean="0"/>
                        <a:t> form Denmark, Norway and Sweden settle permanently in England.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60868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901 - 937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Eastern England (Danelaw) is conquered by the English.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1403552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954 - 994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Eric </a:t>
                      </a:r>
                      <a:r>
                        <a:rPr lang="en-GB" dirty="0" err="1" smtClean="0"/>
                        <a:t>Bloodaxe</a:t>
                      </a:r>
                      <a:r>
                        <a:rPr lang="en-GB" dirty="0" smtClean="0"/>
                        <a:t> is thrown out of York.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Olaf of Norway and Sven 'Forkbeard‘</a:t>
                      </a:r>
                      <a:r>
                        <a:rPr lang="en-GB" sz="13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3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lead an invading Danish army in an unsuccessful siege of London, and ravage the south-east.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493094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1014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King Canute of Denmark captures the English</a:t>
                      </a:r>
                      <a:r>
                        <a:rPr lang="en-GB" baseline="0" dirty="0" smtClean="0"/>
                        <a:t> Crown.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83267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1042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Edward the Confessor</a:t>
                      </a:r>
                      <a:r>
                        <a:rPr lang="en-GB" baseline="0" dirty="0" smtClean="0"/>
                        <a:t> becomes King.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326595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83378"/>
              </p:ext>
            </p:extLst>
          </p:nvPr>
        </p:nvGraphicFramePr>
        <p:xfrm>
          <a:off x="3446639" y="1067313"/>
          <a:ext cx="3254786" cy="2766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552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Background Information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927106">
                <a:tc>
                  <a:txBody>
                    <a:bodyPr/>
                    <a:lstStyle/>
                    <a:p>
                      <a:pPr fontAlgn="base"/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Vikings came from all around Scandinavia.</a:t>
                      </a:r>
                      <a:r>
                        <a:rPr lang="en-GB" sz="1200" b="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They sent armies to Britain about the year 700 AD to take over some of the land, and they lived here until around 1050.</a:t>
                      </a:r>
                      <a:r>
                        <a:rPr lang="en-GB" sz="1200" b="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Vikings wanted new land because the places where they came from in Scandinavia weren’t very easy to live on. It was hard to grow crops,</a:t>
                      </a:r>
                      <a:r>
                        <a:rPr lang="en-GB" sz="1200" b="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but 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Britain and Europe had plenty of good farmland, so the Vikings tried to claim some of that land for themselves.</a:t>
                      </a:r>
                      <a:r>
                        <a:rPr lang="en-GB" sz="1200" b="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The 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Vikings would turn up every now and then to raid towns and take a bit of land. Sometimes</a:t>
                      </a:r>
                      <a:r>
                        <a:rPr lang="en-GB" sz="1200" b="0" i="1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b="0" i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Anglo-Saxons decided it was better to pay them money so they’d stay away.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7320744"/>
              </p:ext>
            </p:extLst>
          </p:nvPr>
        </p:nvGraphicFramePr>
        <p:xfrm>
          <a:off x="3446639" y="3953103"/>
          <a:ext cx="3254786" cy="404394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7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62107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Spelling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 smtClean="0"/>
                        <a:t>Definition</a:t>
                      </a:r>
                      <a:endParaRPr lang="en-GB" sz="12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513890">
                <a:tc>
                  <a:txBody>
                    <a:bodyPr/>
                    <a:lstStyle/>
                    <a:p>
                      <a:pPr algn="ctr"/>
                      <a:r>
                        <a:rPr lang="en-GB" sz="1150" dirty="0" err="1" smtClean="0"/>
                        <a:t>Longships</a:t>
                      </a:r>
                      <a:endParaRPr lang="en-GB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Longships</a:t>
                      </a:r>
                      <a:r>
                        <a:rPr lang="en-GB" sz="11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were seagoing vessels made and used for trade, exploring, and raiding. They were</a:t>
                      </a:r>
                      <a:r>
                        <a:rPr lang="en-GB" sz="115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used by early people on the Baltic Sea and the North Sea. </a:t>
                      </a:r>
                      <a:endParaRPr lang="en-GB" sz="11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496050">
                <a:tc>
                  <a:txBody>
                    <a:bodyPr/>
                    <a:lstStyle/>
                    <a:p>
                      <a:pPr algn="ctr"/>
                      <a:r>
                        <a:rPr lang="en-GB" sz="1150" dirty="0" smtClean="0"/>
                        <a:t>Invader</a:t>
                      </a:r>
                      <a:endParaRPr lang="en-GB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 smtClean="0"/>
                        <a:t>Someone</a:t>
                      </a:r>
                      <a:r>
                        <a:rPr lang="en-GB" sz="1150" baseline="0" dirty="0" smtClean="0"/>
                        <a:t> who enters by force in order to conquer something e.g. land, money, possessions.</a:t>
                      </a:r>
                      <a:endParaRPr lang="en-GB" sz="11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150" dirty="0" smtClean="0"/>
                        <a:t>Scandinavia</a:t>
                      </a:r>
                      <a:endParaRPr lang="en-GB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 smtClean="0"/>
                        <a:t>A group</a:t>
                      </a:r>
                      <a:r>
                        <a:rPr lang="en-GB" sz="1150" baseline="0" dirty="0" smtClean="0"/>
                        <a:t> of culturally related countries in Northern Europe.</a:t>
                      </a:r>
                      <a:endParaRPr lang="en-GB" sz="11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150" dirty="0" smtClean="0"/>
                        <a:t>Raids</a:t>
                      </a:r>
                      <a:endParaRPr lang="en-GB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dirty="0" smtClean="0"/>
                        <a:t>A rapid surprise attack on an enemy by troops or other armed forces.</a:t>
                      </a:r>
                      <a:endParaRPr lang="en-GB" sz="11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150" baseline="0" dirty="0" smtClean="0"/>
                        <a:t>Settlements </a:t>
                      </a:r>
                      <a:endParaRPr lang="en-GB" sz="11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5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place, typically one which has previously been uninhabited, where people establish a community.</a:t>
                      </a:r>
                      <a:endParaRPr lang="en-GB" sz="11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993908"/>
              </p:ext>
            </p:extLst>
          </p:nvPr>
        </p:nvGraphicFramePr>
        <p:xfrm>
          <a:off x="3423728" y="8154191"/>
          <a:ext cx="3300608" cy="15377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816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62448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8262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89633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Alfred the Great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Defeated the Vikings at Battle</a:t>
                      </a:r>
                      <a:r>
                        <a:rPr lang="en-GB" sz="1100" baseline="0" dirty="0" smtClean="0"/>
                        <a:t> of </a:t>
                      </a:r>
                      <a:r>
                        <a:rPr lang="en-GB" sz="1100" baseline="0" dirty="0" err="1" smtClean="0"/>
                        <a:t>Ethandun</a:t>
                      </a:r>
                      <a:endParaRPr lang="en-GB" sz="1100" baseline="0" dirty="0" smtClean="0"/>
                    </a:p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baseline="0" dirty="0" smtClean="0"/>
                        <a:t>Created Danelaw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646186">
                <a:tc>
                  <a:txBody>
                    <a:bodyPr/>
                    <a:lstStyle/>
                    <a:p>
                      <a:pPr algn="ctr"/>
                      <a:r>
                        <a:rPr lang="en-GB" baseline="0" dirty="0" smtClean="0"/>
                        <a:t> Canute the Great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l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Ruled</a:t>
                      </a:r>
                      <a:r>
                        <a:rPr lang="en-GB" sz="1100" baseline="0" dirty="0" smtClean="0"/>
                        <a:t> as the First Viking King of England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7652117"/>
              </p:ext>
            </p:extLst>
          </p:nvPr>
        </p:nvGraphicFramePr>
        <p:xfrm>
          <a:off x="100209" y="7153503"/>
          <a:ext cx="3166040" cy="253841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66040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5011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241234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1026" name="Picture 2" descr="Image result for vikings invasion ma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97" y="7522103"/>
            <a:ext cx="3006873" cy="2022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69079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</TotalTime>
  <Words>241</Words>
  <Application>Microsoft Office PowerPoint</Application>
  <PresentationFormat>A4 Paper (210x297 mm)</PresentationFormat>
  <Paragraphs>48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Donnelly</cp:lastModifiedBy>
  <cp:revision>25</cp:revision>
  <dcterms:created xsi:type="dcterms:W3CDTF">2019-07-07T18:53:37Z</dcterms:created>
  <dcterms:modified xsi:type="dcterms:W3CDTF">2019-09-10T08:39:47Z</dcterms:modified>
</cp:coreProperties>
</file>