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51" d="100"/>
          <a:sy n="51" d="100"/>
        </p:scale>
        <p:origin x="146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13/12/2019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13/12/2019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v.uk/government/publications/the-eatwell-guide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Image result for midfield primary school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5600" y="103892"/>
            <a:ext cx="341673" cy="289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00209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Midfield 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2477432"/>
              </p:ext>
            </p:extLst>
          </p:nvPr>
        </p:nvGraphicFramePr>
        <p:xfrm>
          <a:off x="100209" y="576743"/>
          <a:ext cx="6601216" cy="502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Science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Animals, including humans</a:t>
                      </a:r>
                      <a:endParaRPr lang="en-GB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2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Spring </a:t>
                      </a:r>
                      <a:r>
                        <a:rPr lang="en-GB" b="1" dirty="0" smtClean="0"/>
                        <a:t>1 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1821465"/>
              </p:ext>
            </p:extLst>
          </p:nvPr>
        </p:nvGraphicFramePr>
        <p:xfrm>
          <a:off x="3382027" y="7109186"/>
          <a:ext cx="3319398" cy="167830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26211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 experiences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381121">
                <a:tc>
                  <a:txBody>
                    <a:bodyPr/>
                    <a:lstStyle/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Having caterpillar eggs or frogspawn in class and taking time lapse photography of their cycle of life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Finding out what happens to a tooth left in various types of drinks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Investigating the effects of exercise on the body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Trying new foods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dirty="0" smtClean="0"/>
                        <a:t>Growing</a:t>
                      </a:r>
                      <a:r>
                        <a:rPr lang="en-GB" sz="1100" baseline="0" dirty="0" smtClean="0"/>
                        <a:t> and preparing healthy foods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716896"/>
              </p:ext>
            </p:extLst>
          </p:nvPr>
        </p:nvGraphicFramePr>
        <p:xfrm>
          <a:off x="3382027" y="3042627"/>
          <a:ext cx="3319398" cy="390477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775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41800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0366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407699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Offspring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person or animal’s child or children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341484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Growth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</a:t>
                      </a:r>
                      <a:r>
                        <a:rPr lang="en-GB" sz="11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process of getting bigger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39125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Pupa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An insect that Is</a:t>
                      </a:r>
                      <a:r>
                        <a:rPr lang="en-GB" sz="1100" baseline="0" dirty="0" smtClean="0"/>
                        <a:t> about to turn into an adult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Baby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very young child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436028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Toddler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young child that is just beginning to walk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303662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Child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young person below</a:t>
                      </a:r>
                      <a:r>
                        <a:rPr lang="en-GB" sz="1100" baseline="0" dirty="0" smtClean="0"/>
                        <a:t> the age of 13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Teenager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person aged between 13 and 19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739907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Adult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grown up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74383172"/>
                  </a:ext>
                </a:extLst>
              </a:tr>
              <a:tr h="308935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/>
                        <a:t>Fluids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liquid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62973158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8132020"/>
              </p:ext>
            </p:extLst>
          </p:nvPr>
        </p:nvGraphicFramePr>
        <p:xfrm>
          <a:off x="100209" y="1161293"/>
          <a:ext cx="3155795" cy="617915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2611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63184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76000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smtClean="0"/>
                        <a:t>What?</a:t>
                      </a:r>
                      <a:r>
                        <a:rPr lang="en-GB" b="1" baseline="0" smtClean="0"/>
                        <a:t> </a:t>
                      </a:r>
                      <a:r>
                        <a:rPr lang="en-GB" b="1" baseline="0" dirty="0" smtClean="0"/>
                        <a:t>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4061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Growth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85725" indent="-85725">
                        <a:buFont typeface="Arial" panose="020B0604020202020204" pitchFamily="34" charset="0"/>
                        <a:buChar char="•"/>
                      </a:pPr>
                      <a:endParaRPr lang="en-GB" sz="135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78425022"/>
                  </a:ext>
                </a:extLst>
              </a:tr>
              <a:tr h="42976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Growth in animals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Animals become older and change as time passes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56132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3 examples of animal growth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Egg &gt; chick &gt; chicken</a:t>
                      </a:r>
                    </a:p>
                    <a:p>
                      <a:pPr algn="l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Egg &gt; caterpillar &gt; pupa &gt; butterfly</a:t>
                      </a:r>
                    </a:p>
                    <a:p>
                      <a:pPr algn="l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Spawn &gt; tadpole &gt; </a:t>
                      </a:r>
                      <a:r>
                        <a:rPr lang="en-GB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froglet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&gt; frog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552000">
                <a:tc>
                  <a:txBody>
                    <a:bodyPr/>
                    <a:lstStyle/>
                    <a:p>
                      <a:pPr algn="ctr"/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Example of human growth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Baby &gt; toddler &gt; child &gt; teenagers &gt; adult</a:t>
                      </a: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40615">
                <a:tc gridSpan="2"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Human Survival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759586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is a balanced diet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See the </a:t>
                      </a:r>
                      <a:r>
                        <a:rPr lang="en-GB" sz="1100" kern="1200" dirty="0" err="1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Eatwell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Guide: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dirty="0" smtClean="0">
                          <a:hlinkClick r:id="rId3"/>
                        </a:rPr>
                        <a:t>https://www.gov.uk/government/publications/the-eatwell-guide</a:t>
                      </a:r>
                      <a:endParaRPr lang="en-GB" sz="1100" dirty="0" smtClean="0"/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Drink 6-8 glasses of fluid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each day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60266684"/>
                  </a:ext>
                </a:extLst>
              </a:tr>
              <a:tr h="117476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is regular exercise?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Adults need to be active for at least 150 minutes each week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aged 5-16 need to be active for at least 60 minutes each day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under 5 need 3 hours of activity a day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87942093"/>
                  </a:ext>
                </a:extLst>
              </a:tr>
              <a:tr h="1718408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What is good hygiene?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Hands are washed after you've used the toilet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Private parts are washed every day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Your face is washed daily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a</a:t>
                      </a: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</a:t>
                      </a: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fully bathed or showered at least twice a week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GB" sz="11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Your teeth are brushed twice a day</a:t>
                      </a:r>
                      <a:endParaRPr lang="en-GB" sz="11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55643441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9608502"/>
              </p:ext>
            </p:extLst>
          </p:nvPr>
        </p:nvGraphicFramePr>
        <p:xfrm>
          <a:off x="3382028" y="1164671"/>
          <a:ext cx="3319398" cy="17738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319398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197162">
                <a:tc>
                  <a:txBody>
                    <a:bodyPr/>
                    <a:lstStyle/>
                    <a:p>
                      <a:pPr marL="171450" indent="-171450" algn="ctr">
                        <a:buFont typeface="Arial" panose="020B0604020202020204" pitchFamily="34" charset="0"/>
                        <a:buChar char="•"/>
                      </a:pPr>
                      <a:r>
                        <a:rPr lang="en-GB" sz="1100" b="1" dirty="0" smtClean="0"/>
                        <a:t>Statutory requirements</a:t>
                      </a:r>
                      <a:endParaRPr lang="en-GB" sz="1100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514818">
                <a:tc>
                  <a:txBody>
                    <a:bodyPr/>
                    <a:lstStyle/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Notice that animals, including humans, have offspring which grow into adults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Find out about and describe the basic needs of animals, including humans, for survival (water, food and air)</a:t>
                      </a:r>
                    </a:p>
                    <a:p>
                      <a:pPr marL="171450" lvl="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11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Describe the importance for humans of exercise, eating the right amounts of different types of food, and hygiene.</a:t>
                      </a:r>
                      <a:endParaRPr lang="en-GB" sz="11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7581372"/>
              </p:ext>
            </p:extLst>
          </p:nvPr>
        </p:nvGraphicFramePr>
        <p:xfrm>
          <a:off x="100209" y="7514788"/>
          <a:ext cx="3155795" cy="216261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55795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7155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Pictures and 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791062"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endParaRPr lang="en-GB" sz="11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2" descr="FROG CYCLE – ENGLISH IS COOL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100" y="7948336"/>
            <a:ext cx="2056012" cy="1638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</TotalTime>
  <Words>358</Words>
  <Application>Microsoft Office PowerPoint</Application>
  <PresentationFormat>A4 Paper (210x297 mm)</PresentationFormat>
  <Paragraphs>62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Mrs Viljoen</cp:lastModifiedBy>
  <cp:revision>27</cp:revision>
  <dcterms:created xsi:type="dcterms:W3CDTF">2019-07-07T18:53:37Z</dcterms:created>
  <dcterms:modified xsi:type="dcterms:W3CDTF">2019-12-13T11:05:52Z</dcterms:modified>
</cp:coreProperties>
</file>