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>
        <p:scale>
          <a:sx n="80" d="100"/>
          <a:sy n="80" d="100"/>
        </p:scale>
        <p:origin x="2054" y="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Trust Academy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857473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Collage</a:t>
                      </a:r>
                      <a:r>
                        <a:rPr lang="en-GB" b="1" baseline="0" dirty="0" smtClean="0"/>
                        <a:t> 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3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608997"/>
              </p:ext>
            </p:extLst>
          </p:nvPr>
        </p:nvGraphicFramePr>
        <p:xfrm>
          <a:off x="138216" y="6430505"/>
          <a:ext cx="4248813" cy="33838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347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085336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2825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baseline="0" dirty="0" smtClean="0">
                          <a:latin typeface="+mn-lt"/>
                        </a:rPr>
                        <a:t>What? Key vocab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6164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Abstract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Abstract art is more about shapes and colours and the feelings it expresses, not about the accurate portrayal of a subject.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40323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Composition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+mn-lt"/>
                        </a:rPr>
                        <a:t>The term composition means "putting together". Composition is the way in which different elements of an artwork are combined or arranged. 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43976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Geometric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geometric pattern is made up of shapes such as squares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triangles.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1700916"/>
                  </a:ext>
                </a:extLst>
              </a:tr>
              <a:tr h="87847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Cubism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style of art which aims to show all of the possible viewpoints of a person or object all at once. It is called </a:t>
                      </a:r>
                      <a:r>
                        <a:rPr lang="en-GB" sz="11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Cubism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because the items look like they are made out of cubes and other geometrical shapes.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56164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Art Movement</a:t>
                      </a:r>
                      <a:r>
                        <a:rPr lang="en-GB" sz="1100" baseline="0" dirty="0" smtClean="0">
                          <a:latin typeface="+mn-lt"/>
                        </a:rPr>
                        <a:t>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style in art with a specific philosophy, followed by a group of artists during a specific period of time</a:t>
                      </a:r>
                      <a:r>
                        <a:rPr lang="en-GB" sz="1100" dirty="0" smtClean="0">
                          <a:latin typeface="+mn-lt"/>
                        </a:rPr>
                        <a:t>.</a:t>
                      </a:r>
                      <a:r>
                        <a:rPr lang="en-GB" sz="1100" baseline="0" dirty="0" smtClean="0">
                          <a:latin typeface="+mn-lt"/>
                        </a:rPr>
                        <a:t>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255552"/>
              </p:ext>
            </p:extLst>
          </p:nvPr>
        </p:nvGraphicFramePr>
        <p:xfrm>
          <a:off x="128714" y="1027022"/>
          <a:ext cx="6563209" cy="31997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47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676766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095972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3183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Who?</a:t>
                      </a:r>
                      <a:r>
                        <a:rPr lang="en-GB" sz="1200" b="1" baseline="0" dirty="0" smtClean="0"/>
                        <a:t> Focus Famous Artist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881393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Pablo</a:t>
                      </a:r>
                      <a:r>
                        <a:rPr lang="en-GB" sz="1100" baseline="0" dirty="0" smtClean="0"/>
                        <a:t> Picasso</a:t>
                      </a:r>
                      <a:endParaRPr lang="en-GB" sz="1100" dirty="0" smtClean="0"/>
                    </a:p>
                    <a:p>
                      <a:pPr algn="ctr"/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Born</a:t>
                      </a:r>
                      <a:r>
                        <a:rPr lang="en-GB" sz="1100" b="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October 1881 –  Died 8 April 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1973</a:t>
                      </a:r>
                      <a:endParaRPr lang="en-GB" sz="1100" u="non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Spanish painter, sculptor, </a:t>
                      </a:r>
                      <a:r>
                        <a:rPr lang="en-GB" sz="11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printmaker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 </a:t>
                      </a:r>
                      <a:r>
                        <a:rPr lang="en-GB" sz="11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ceramicist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 </a:t>
                      </a:r>
                      <a:r>
                        <a:rPr lang="en-GB" sz="11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stage designer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poet and playwright who spent most of his adult life in France.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Regarded as one of the greatest and most influential artists of the 20th century, he is known for co-founding the </a:t>
                      </a:r>
                      <a:r>
                        <a:rPr lang="en-GB" sz="11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Cubist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movement.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Picasso demonstrated extraordinary artistic talent in his early years, painting in a naturalistic manner through his childhood and adolescence. During the first decade of the 20th century, his style changed as he experimented with different theories, techniques, and ideas.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After 1906, Picasso was inspired by the work of the artist </a:t>
                      </a:r>
                      <a:r>
                        <a:rPr lang="en-GB" sz="11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Henri Matisse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this motivated him to explore more radical styles. 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Picasso was thought of as a leader of modern art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u="non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2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011332"/>
              </p:ext>
            </p:extLst>
          </p:nvPr>
        </p:nvGraphicFramePr>
        <p:xfrm>
          <a:off x="4486275" y="6549690"/>
          <a:ext cx="2215149" cy="3261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514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9910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861954">
                <a:tc>
                  <a:txBody>
                    <a:bodyPr/>
                    <a:lstStyle/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study the work of other artists and talk about the techniques they have used.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develop ideas from starting points throughout the curriculum.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collect information, sketches and resources in a sketchbook.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select and arrange materials for a purpose.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understand and make use of coiling, overlapping, tessellation, mosaic and photo-montage.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ensure that work is precise.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033880"/>
              </p:ext>
            </p:extLst>
          </p:nvPr>
        </p:nvGraphicFramePr>
        <p:xfrm>
          <a:off x="138217" y="4320129"/>
          <a:ext cx="6544204" cy="2065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432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674061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065816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Additional Artists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38157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Giuseppe </a:t>
                      </a:r>
                      <a:r>
                        <a:rPr lang="en-GB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Arcimboldo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1100" dirty="0" smtClean="0"/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Piet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Mondrian</a:t>
                      </a:r>
                      <a:endParaRPr lang="en-GB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Giuseppe </a:t>
                      </a:r>
                      <a:r>
                        <a:rPr lang="en-GB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Arcimboldo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produced many works of art on religious subjects, but he is most well-known for his portraits of people made up of fruit, vegetables and other objects from nature.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Mondrian developed a style all of his own. He called it ‘neo-</a:t>
                      </a:r>
                      <a:r>
                        <a:rPr lang="en-GB" sz="11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plasticism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’.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got rid of everything that he thought was not ‘essential’ and limited his work to what he termed ‘the basic forms of beauty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’.</a:t>
                      </a:r>
                      <a:endParaRPr lang="en-GB" sz="11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</a:tbl>
          </a:graphicData>
        </a:graphic>
      </p:graphicFrame>
      <p:pic>
        <p:nvPicPr>
          <p:cNvPr id="18" name="Picture 17" descr="Image result for picasso portraits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084" y="1607437"/>
            <a:ext cx="798840" cy="745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Image result for picasso lessons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020" y="2089537"/>
            <a:ext cx="913310" cy="865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Image result for pablo picasso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757" y="2568852"/>
            <a:ext cx="714972" cy="7284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 descr="Image result for pablo picasso paintings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726" y="3166187"/>
            <a:ext cx="971060" cy="999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653" y="5663076"/>
            <a:ext cx="1117671" cy="62869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596" y="4676833"/>
            <a:ext cx="714847" cy="898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605</TotalTime>
  <Words>184</Words>
  <Application>Microsoft Office PowerPoint</Application>
  <PresentationFormat>A4 Paper (210x297 mm)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57</cp:revision>
  <cp:lastPrinted>2020-03-10T15:06:20Z</cp:lastPrinted>
  <dcterms:created xsi:type="dcterms:W3CDTF">2019-07-07T18:53:37Z</dcterms:created>
  <dcterms:modified xsi:type="dcterms:W3CDTF">2021-10-29T18:14:20Z</dcterms:modified>
</cp:coreProperties>
</file>