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 varScale="1">
        <p:scale>
          <a:sx n="56" d="100"/>
          <a:sy n="56" d="100"/>
        </p:scale>
        <p:origin x="2573" y="43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AD4698-9C7D-4D88-A0FC-98CD68A52576}" type="datetimeFigureOut">
              <a:rPr lang="en-GB" smtClean="0"/>
              <a:t>26/08/2022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D33842-7E89-45F8-8499-C51565321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8454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D33842-7E89-45F8-8499-C5156532108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209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26/08/2022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26/08/2022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4028949"/>
              </p:ext>
            </p:extLst>
          </p:nvPr>
        </p:nvGraphicFramePr>
        <p:xfrm>
          <a:off x="3847382" y="3801848"/>
          <a:ext cx="2832321" cy="22036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3232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18679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Food</a:t>
                      </a:r>
                      <a:r>
                        <a:rPr lang="en-GB" b="1" baseline="0" dirty="0" smtClean="0"/>
                        <a:t> Hygiene/Safety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90647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4117048"/>
              </p:ext>
            </p:extLst>
          </p:nvPr>
        </p:nvGraphicFramePr>
        <p:xfrm>
          <a:off x="100209" y="576743"/>
          <a:ext cx="6601216" cy="12115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4257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1076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326195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279339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DT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smtClean="0"/>
                        <a:t>Food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smtClean="0"/>
                        <a:t>Year</a:t>
                      </a:r>
                      <a:r>
                        <a:rPr lang="en-GB" b="1" baseline="0" smtClean="0"/>
                        <a:t> </a:t>
                      </a:r>
                      <a:r>
                        <a:rPr lang="en-GB" b="1" baseline="0" smtClean="0"/>
                        <a:t>5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  <a:tr h="670793">
                <a:tc gridSpan="3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Sandwiches</a:t>
                      </a:r>
                    </a:p>
                    <a:p>
                      <a:r>
                        <a:rPr lang="en-GB" sz="135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Design Brief</a:t>
                      </a:r>
                      <a:endParaRPr lang="en-GB" sz="135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3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Create a sandwich or roll that would form part of a healthy balance diet. Your bread should be home made and your filling should include a range of food groups</a:t>
                      </a:r>
                      <a:endParaRPr lang="en-GB" sz="13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0438383"/>
              </p:ext>
            </p:extLst>
          </p:nvPr>
        </p:nvGraphicFramePr>
        <p:xfrm>
          <a:off x="3856008" y="6075219"/>
          <a:ext cx="2823695" cy="35675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23695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110345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8637696"/>
              </p:ext>
            </p:extLst>
          </p:nvPr>
        </p:nvGraphicFramePr>
        <p:xfrm>
          <a:off x="104368" y="3819349"/>
          <a:ext cx="3699883" cy="50778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706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682815">
                  <a:extLst>
                    <a:ext uri="{9D8B030D-6E8A-4147-A177-3AD203B41FA5}">
                      <a16:colId xmlns:a16="http://schemas.microsoft.com/office/drawing/2014/main" val="1126776701"/>
                    </a:ext>
                  </a:extLst>
                </a:gridCol>
              </a:tblGrid>
              <a:tr h="2809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baseline="0" dirty="0" smtClean="0">
                          <a:latin typeface="+mn-lt"/>
                        </a:rPr>
                        <a:t>Key Vocabulary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60870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Design</a:t>
                      </a:r>
                      <a:r>
                        <a:rPr lang="en-GB" sz="1100" baseline="0" dirty="0" smtClean="0">
                          <a:latin typeface="+mn-lt"/>
                        </a:rPr>
                        <a:t> Brief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description of what a new project or product should do and what is needed to produce it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Design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plan to show the look and function or workings of a product before it is made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7553708"/>
                  </a:ext>
                </a:extLst>
              </a:tr>
              <a:tr h="26533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Make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create something by</a:t>
                      </a:r>
                      <a:r>
                        <a:rPr lang="en-GB" sz="1100" baseline="0" dirty="0" smtClean="0">
                          <a:latin typeface="+mn-lt"/>
                        </a:rPr>
                        <a:t> putting parts together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4359104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Evaluate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to judge</a:t>
                      </a:r>
                      <a:r>
                        <a:rPr lang="en-GB" sz="1100" baseline="0" dirty="0" smtClean="0">
                          <a:latin typeface="+mn-lt"/>
                        </a:rPr>
                        <a:t> the</a:t>
                      </a:r>
                      <a:r>
                        <a:rPr lang="en-GB" sz="1100" dirty="0" smtClean="0">
                          <a:latin typeface="+mn-lt"/>
                        </a:rPr>
                        <a:t> quality of</a:t>
                      </a:r>
                      <a:r>
                        <a:rPr lang="en-GB" sz="1100" baseline="0" dirty="0" smtClean="0">
                          <a:latin typeface="+mn-lt"/>
                        </a:rPr>
                        <a:t> a product and how well it meets the design brief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048431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Food groups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collection of foods that have similar nutritional properties.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4808175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Carbohydrates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food group that gives us energy that</a:t>
                      </a:r>
                      <a:r>
                        <a:rPr lang="en-GB" sz="1100" baseline="0" dirty="0" smtClean="0">
                          <a:latin typeface="+mn-lt"/>
                        </a:rPr>
                        <a:t> is used </a:t>
                      </a:r>
                      <a:r>
                        <a:rPr lang="en-GB" sz="1100" dirty="0" smtClean="0">
                          <a:latin typeface="+mn-lt"/>
                        </a:rPr>
                        <a:t>by the body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4354602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Protein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food group</a:t>
                      </a:r>
                      <a:r>
                        <a:rPr lang="en-GB" sz="1100" baseline="0" dirty="0" smtClean="0">
                          <a:latin typeface="+mn-lt"/>
                        </a:rPr>
                        <a:t> that helps us grow and build muscle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4583041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Dairy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a food group that</a:t>
                      </a:r>
                      <a:r>
                        <a:rPr lang="en-GB" sz="1100" baseline="0" dirty="0" smtClean="0">
                          <a:latin typeface="+mn-lt"/>
                        </a:rPr>
                        <a:t> is important for strong teeth and bones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533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Seasonality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Food that you may</a:t>
                      </a:r>
                      <a:r>
                        <a:rPr lang="en-GB" sz="1100" baseline="0" dirty="0" smtClean="0">
                          <a:latin typeface="+mn-lt"/>
                        </a:rPr>
                        <a:t> find during a particular season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Kneading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>
                          <a:latin typeface="+mn-lt"/>
                        </a:rPr>
                        <a:t>Working the dough with your hands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37017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Assembling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smtClean="0">
                          <a:latin typeface="+mn-lt"/>
                        </a:rPr>
                        <a:t>To construct, make </a:t>
                      </a:r>
                      <a:r>
                        <a:rPr lang="en-GB" sz="1100" dirty="0" smtClean="0">
                          <a:latin typeface="+mn-lt"/>
                        </a:rPr>
                        <a:t>or </a:t>
                      </a:r>
                      <a:r>
                        <a:rPr lang="en-GB" sz="1100" smtClean="0">
                          <a:latin typeface="+mn-lt"/>
                        </a:rPr>
                        <a:t>build something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558742"/>
              </p:ext>
            </p:extLst>
          </p:nvPr>
        </p:nvGraphicFramePr>
        <p:xfrm>
          <a:off x="116494" y="1784004"/>
          <a:ext cx="6563209" cy="19531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7252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6299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0722">
                  <a:extLst>
                    <a:ext uri="{9D8B030D-6E8A-4147-A177-3AD203B41FA5}">
                      <a16:colId xmlns:a16="http://schemas.microsoft.com/office/drawing/2014/main" val="3721572582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What? Key Skills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737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latin typeface="+mn-lt"/>
                        </a:rPr>
                        <a:t>Design</a:t>
                      </a:r>
                      <a:endParaRPr lang="en-GB" sz="12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Make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Evaluate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404559"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sample different</a:t>
                      </a:r>
                      <a:r>
                        <a:rPr lang="en-GB" sz="105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breads and to identify which bread would be best to use for a sandwich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Choose a sandwich filler and discuss taste, food groups, where and how it was sources and if it’s seasonable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05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Understanding of how healthy the sandwich would be (balanced diet)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dirty="0" smtClean="0"/>
                        <a:t>Awareness</a:t>
                      </a:r>
                      <a:r>
                        <a:rPr lang="en-GB" sz="1050" baseline="0" dirty="0" smtClean="0"/>
                        <a:t> and understanding of food hygiene and how to stay safe in the kitchen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baseline="0" dirty="0" smtClean="0"/>
                        <a:t>To follow a recipe and instructions to make bread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baseline="0" dirty="0" smtClean="0"/>
                        <a:t>To make a sandwich filling and applying taught chopping techniques </a:t>
                      </a:r>
                      <a:endParaRPr lang="en-GB" sz="1050" dirty="0" smtClean="0"/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dirty="0" smtClean="0"/>
                        <a:t>Assemble sandwich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5725" marR="0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evaluate</a:t>
                      </a:r>
                      <a:r>
                        <a:rPr lang="en-GB" sz="105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what part you found tricky, what you learnt and what would you do differently</a:t>
                      </a:r>
                    </a:p>
                    <a:p>
                      <a:pPr marL="85725" marR="0" indent="-85725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05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To check if your design met the brief</a:t>
                      </a:r>
                      <a:endParaRPr lang="en-GB" sz="1050" b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100" b="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495" y="6527202"/>
            <a:ext cx="2304781" cy="1626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7" t="7539" r="3039" b="4437"/>
          <a:stretch/>
        </p:blipFill>
        <p:spPr bwMode="auto">
          <a:xfrm>
            <a:off x="4094429" y="4159746"/>
            <a:ext cx="2300847" cy="1633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6460" y="8222673"/>
            <a:ext cx="2101583" cy="1378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517</TotalTime>
  <Words>305</Words>
  <Application>Microsoft Office PowerPoint</Application>
  <PresentationFormat>A4 Paper (210x297 mm)</PresentationFormat>
  <Paragraphs>54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C Cook</cp:lastModifiedBy>
  <cp:revision>83</cp:revision>
  <cp:lastPrinted>2020-03-10T15:06:20Z</cp:lastPrinted>
  <dcterms:created xsi:type="dcterms:W3CDTF">2019-07-07T18:53:37Z</dcterms:created>
  <dcterms:modified xsi:type="dcterms:W3CDTF">2022-08-26T14:41:37Z</dcterms:modified>
</cp:coreProperties>
</file>