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tmp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534429"/>
              </p:ext>
            </p:extLst>
          </p:nvPr>
        </p:nvGraphicFramePr>
        <p:xfrm>
          <a:off x="3847382" y="3801848"/>
          <a:ext cx="2832321" cy="2009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23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721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r>
                        <a:rPr lang="en-GB" b="1" baseline="0" dirty="0" smtClean="0"/>
                        <a:t> Hygiene/Safety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1199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004362"/>
              </p:ext>
            </p:extLst>
          </p:nvPr>
        </p:nvGraphicFramePr>
        <p:xfrm>
          <a:off x="100209" y="576743"/>
          <a:ext cx="6601216" cy="1173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7933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Food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670793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Seasonal Meal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meal that has a balance of ingredients the eat well plate, includes a varied selection of seasonal ingredients, is interesting and tasty and visually appealing. 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644452"/>
              </p:ext>
            </p:extLst>
          </p:nvPr>
        </p:nvGraphicFramePr>
        <p:xfrm>
          <a:off x="3856008" y="5865963"/>
          <a:ext cx="2823695" cy="3748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6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244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45141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22805"/>
              </p:ext>
            </p:extLst>
          </p:nvPr>
        </p:nvGraphicFramePr>
        <p:xfrm>
          <a:off x="104368" y="3819349"/>
          <a:ext cx="3699883" cy="595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706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8281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09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087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groups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collection of foods that have similar nutritional properties.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Carbohydrates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 gives us energy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used </a:t>
                      </a:r>
                      <a:r>
                        <a:rPr lang="en-GB" sz="1100" dirty="0" smtClean="0">
                          <a:latin typeface="+mn-lt"/>
                        </a:rPr>
                        <a:t>by the body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Protein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</a:t>
                      </a:r>
                      <a:r>
                        <a:rPr lang="en-GB" sz="1100" baseline="0" dirty="0" smtClean="0">
                          <a:latin typeface="+mn-lt"/>
                        </a:rPr>
                        <a:t> that helps us grow and build muscle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Dairy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important for strong teeth and bones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Chopping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cut (something) into pieces with repeated sharp movements of a knife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Seasonality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Food that you may</a:t>
                      </a:r>
                      <a:r>
                        <a:rPr lang="en-GB" sz="1100" baseline="0" dirty="0" smtClean="0">
                          <a:latin typeface="+mn-lt"/>
                        </a:rPr>
                        <a:t> find during a particular season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Rearing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Looking after an animal</a:t>
                      </a:r>
                      <a:r>
                        <a:rPr lang="en-GB" sz="1100" baseline="0" dirty="0" smtClean="0">
                          <a:latin typeface="+mn-lt"/>
                        </a:rPr>
                        <a:t> that is bred for their use, e.g. farming, pleasure, profit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Processing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Preserving</a:t>
                      </a:r>
                      <a:r>
                        <a:rPr lang="en-GB" sz="1100" baseline="0" dirty="0" smtClean="0">
                          <a:latin typeface="+mn-lt"/>
                        </a:rPr>
                        <a:t> food so that it does not go off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Importing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Bringing</a:t>
                      </a:r>
                      <a:r>
                        <a:rPr lang="en-GB" sz="1100" baseline="0" dirty="0" smtClean="0">
                          <a:latin typeface="+mn-lt"/>
                        </a:rPr>
                        <a:t> foods or other goods into a different country from abroad to sell.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77465"/>
              </p:ext>
            </p:extLst>
          </p:nvPr>
        </p:nvGraphicFramePr>
        <p:xfrm>
          <a:off x="97490" y="1780601"/>
          <a:ext cx="6563209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703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545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072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573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7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31567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an understanding of where food comes from and seasonality.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an understanding of importing</a:t>
                      </a: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and processing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dirty="0" smtClean="0"/>
                        <a:t>Discuss the</a:t>
                      </a:r>
                      <a:r>
                        <a:rPr lang="en-GB" sz="1050" baseline="0" dirty="0" smtClean="0"/>
                        <a:t> important of food hygiene and how to stay hygienic. 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Discuss and understand how to stay safe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To understand different techniques required to make a meal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To make a meal in a hygienic and safe environment using a range of techniques</a:t>
                      </a:r>
                      <a:endParaRPr lang="en-GB" sz="105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evaluate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what part you found tricky, what you learnt and what would you do differently</a:t>
                      </a:r>
                    </a:p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check if your design met the brief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822" y="6194693"/>
            <a:ext cx="1918178" cy="135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26" y="7720774"/>
            <a:ext cx="1180085" cy="1776910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5" y="8609229"/>
            <a:ext cx="1221597" cy="92841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t="7539" r="3039" b="4437"/>
          <a:stretch/>
        </p:blipFill>
        <p:spPr bwMode="auto">
          <a:xfrm>
            <a:off x="4094429" y="4132036"/>
            <a:ext cx="2300847" cy="1633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988" y="7720774"/>
            <a:ext cx="1279993" cy="807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498</TotalTime>
  <Words>326</Words>
  <Application>Microsoft Office PowerPoint</Application>
  <PresentationFormat>A4 Paper (210x297 mm)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77</cp:revision>
  <cp:lastPrinted>2020-03-10T15:06:20Z</cp:lastPrinted>
  <dcterms:created xsi:type="dcterms:W3CDTF">2019-07-07T18:53:37Z</dcterms:created>
  <dcterms:modified xsi:type="dcterms:W3CDTF">2022-08-25T14:27:15Z</dcterms:modified>
</cp:coreProperties>
</file>