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798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88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288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970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47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72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32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97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963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509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058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058A5-2593-40B7-B0BC-2C97FA19998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AC572-EE0A-4B5C-9AF8-412D5AE52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41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mathsisfun.com/games/direction-nsew-.html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98463"/>
            <a:ext cx="9144000" cy="2387600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WALT: U</a:t>
            </a:r>
            <a:r>
              <a:rPr lang="en-GB" sz="32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</a:t>
            </a:r>
            <a:r>
              <a:rPr lang="en-GB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aerial and plan perspectives to recognise </a:t>
            </a:r>
            <a:r>
              <a:rPr lang="en-GB" sz="32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landmarks and use </a:t>
            </a:r>
            <a:r>
              <a:rPr lang="en-GB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directional language</a:t>
            </a: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  <p:pic>
        <p:nvPicPr>
          <p:cNvPr id="4" name="Picture 3" descr="&lt;strong&gt;Aerial&lt;/strong&gt; survey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793" y="2718471"/>
            <a:ext cx="6591300" cy="370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31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1970" y="228600"/>
            <a:ext cx="9144000" cy="913301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Quiz time!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55786" y="2105689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 smtClean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Goudy Old Style" panose="02020502050305020303" pitchFamily="18" charset="0"/>
              </a:rPr>
              <a:t>What does aerial perspective mean?</a:t>
            </a:r>
          </a:p>
          <a:p>
            <a:pPr>
              <a:spcAft>
                <a:spcPts val="0"/>
              </a:spcAft>
            </a:pPr>
            <a:endParaRPr lang="en-GB" sz="2800" i="1" dirty="0">
              <a:solidFill>
                <a:srgbClr val="000000"/>
              </a:solidFill>
              <a:latin typeface="Tahoma" panose="020B0604030504040204" pitchFamily="34" charset="0"/>
              <a:ea typeface="Calibri" panose="020F0502020204030204" pitchFamily="34" charset="0"/>
              <a:cs typeface="Goudy Old Style" panose="02020502050305020303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i="1" dirty="0" smtClean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Goudy Old Style" panose="02020502050305020303" pitchFamily="18" charset="0"/>
              </a:rPr>
              <a:t>What </a:t>
            </a:r>
            <a:r>
              <a:rPr lang="en-GB" sz="2800" i="1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Goudy Old Style" panose="02020502050305020303" pitchFamily="18" charset="0"/>
              </a:rPr>
              <a:t>is the purpose of a key on a map?</a:t>
            </a:r>
            <a:endParaRPr lang="en-GB" sz="2800" dirty="0">
              <a:solidFill>
                <a:srgbClr val="000000"/>
              </a:solidFill>
              <a:latin typeface="Goudy Old Style" panose="02020502050305020303" pitchFamily="18" charset="0"/>
              <a:ea typeface="Calibri" panose="020F0502020204030204" pitchFamily="34" charset="0"/>
              <a:cs typeface="Goudy Old Style" panose="02020502050305020303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i="1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Goudy Old Style" panose="02020502050305020303" pitchFamily="18" charset="0"/>
              </a:rPr>
              <a:t> </a:t>
            </a:r>
            <a:endParaRPr lang="en-GB" sz="2800" i="1" dirty="0" smtClean="0">
              <a:solidFill>
                <a:srgbClr val="000000"/>
              </a:solidFill>
              <a:latin typeface="Tahoma" panose="020B0604030504040204" pitchFamily="34" charset="0"/>
              <a:ea typeface="Calibri" panose="020F0502020204030204" pitchFamily="34" charset="0"/>
              <a:cs typeface="Goudy Old Style" panose="02020502050305020303" pitchFamily="18" charset="0"/>
            </a:endParaRPr>
          </a:p>
          <a:p>
            <a:pPr>
              <a:spcAft>
                <a:spcPts val="0"/>
              </a:spcAft>
            </a:pPr>
            <a:r>
              <a:rPr lang="en-GB" sz="2800" i="1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Goudy Old Style" panose="02020502050305020303" pitchFamily="18" charset="0"/>
              </a:rPr>
              <a:t>What are the points on a compass?</a:t>
            </a:r>
            <a:endParaRPr lang="en-GB" sz="2000" dirty="0">
              <a:solidFill>
                <a:srgbClr val="000000"/>
              </a:solidFill>
              <a:effectLst/>
              <a:latin typeface="Goudy Old Style" panose="02020502050305020303" pitchFamily="18" charset="0"/>
              <a:ea typeface="Calibri" panose="020F0502020204030204" pitchFamily="34" charset="0"/>
              <a:cs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89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43886" y="3596026"/>
            <a:ext cx="5686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https://www.mathsisfun.com/games/direction-nsew-.html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905432" y="641839"/>
            <a:ext cx="54160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Let’s warm up!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Can you follow the directions?</a:t>
            </a:r>
            <a:endParaRPr lang="en-GB" sz="2800" dirty="0"/>
          </a:p>
        </p:txBody>
      </p:sp>
      <p:pic>
        <p:nvPicPr>
          <p:cNvPr id="7" name="Picture 4" descr="Image result for compass ro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692" y="1642433"/>
            <a:ext cx="3597782" cy="359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63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508796" y="773826"/>
            <a:ext cx="2924175" cy="23526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What can you see? What do the symbols mean?  </a:t>
            </a:r>
            <a:endParaRPr lang="en-GB" sz="2800" dirty="0"/>
          </a:p>
        </p:txBody>
      </p:sp>
      <p:pic>
        <p:nvPicPr>
          <p:cNvPr id="7" name="Picture 2" descr="Image result for os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961" y="826819"/>
            <a:ext cx="5500183" cy="542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compass ro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546" y="1950164"/>
            <a:ext cx="1311782" cy="131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Image result for os map phone symbo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527" y="5866221"/>
            <a:ext cx="948661" cy="49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8693" y="5057915"/>
            <a:ext cx="598675" cy="66007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79068" y="5423739"/>
            <a:ext cx="9302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Road</a:t>
            </a:r>
          </a:p>
          <a:p>
            <a:endParaRPr lang="en-GB" sz="1200" dirty="0"/>
          </a:p>
          <a:p>
            <a:endParaRPr lang="en-GB" sz="1200" dirty="0" smtClean="0"/>
          </a:p>
          <a:p>
            <a:r>
              <a:rPr lang="en-GB" sz="1200" dirty="0" smtClean="0"/>
              <a:t>Footpath</a:t>
            </a:r>
            <a:endParaRPr lang="en-GB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2495828" y="5494028"/>
            <a:ext cx="704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Car park</a:t>
            </a:r>
          </a:p>
          <a:p>
            <a:endParaRPr lang="en-GB" sz="1200" dirty="0"/>
          </a:p>
          <a:p>
            <a:endParaRPr lang="en-GB" sz="1200" dirty="0" smtClean="0"/>
          </a:p>
          <a:p>
            <a:r>
              <a:rPr lang="en-GB" sz="1200" dirty="0" smtClean="0"/>
              <a:t>Phone box</a:t>
            </a:r>
            <a:endParaRPr lang="en-GB" sz="1200" dirty="0"/>
          </a:p>
        </p:txBody>
      </p:sp>
      <p:pic>
        <p:nvPicPr>
          <p:cNvPr id="14" name="Picture 8" descr="Image result for os map carpark symbo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127" y="5057915"/>
            <a:ext cx="731649" cy="73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2971" y="5955386"/>
            <a:ext cx="514775" cy="6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50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76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Goudy Old Style</vt:lpstr>
      <vt:lpstr>Tahoma</vt:lpstr>
      <vt:lpstr>Office Theme</vt:lpstr>
      <vt:lpstr>WALT: Use aerial and plan perspectives to recognise landmarks and use directional language </vt:lpstr>
      <vt:lpstr>Quiz time!</vt:lpstr>
      <vt:lpstr>PowerPoint Presentation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To read a map</dc:title>
  <dc:creator>Mrs Donnelly</dc:creator>
  <cp:lastModifiedBy>Mrs Donnelly</cp:lastModifiedBy>
  <cp:revision>5</cp:revision>
  <dcterms:created xsi:type="dcterms:W3CDTF">2020-07-07T09:20:30Z</dcterms:created>
  <dcterms:modified xsi:type="dcterms:W3CDTF">2020-10-12T10:17:14Z</dcterms:modified>
</cp:coreProperties>
</file>