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>
        <p:scale>
          <a:sx n="70" d="100"/>
          <a:sy n="70" d="100"/>
        </p:scale>
        <p:origin x="2299" y="-68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893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05339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Colour</a:t>
                      </a:r>
                      <a:r>
                        <a:rPr lang="en-GB" b="1" baseline="0" dirty="0" smtClean="0"/>
                        <a:t> mixing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5781950"/>
              </p:ext>
            </p:extLst>
          </p:nvPr>
        </p:nvGraphicFramePr>
        <p:xfrm>
          <a:off x="175135" y="7469893"/>
          <a:ext cx="2833108" cy="20981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310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8337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</a:t>
                      </a:r>
                      <a:r>
                        <a:rPr lang="en-GB" b="1" baseline="0" dirty="0" smtClean="0"/>
                        <a:t>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1480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5230134"/>
              </p:ext>
            </p:extLst>
          </p:nvPr>
        </p:nvGraphicFramePr>
        <p:xfrm>
          <a:off x="108352" y="1096372"/>
          <a:ext cx="6584930" cy="4138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629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84923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1969405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35322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Famous Artists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07908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/>
                        <a:t>Adding</a:t>
                      </a:r>
                      <a:r>
                        <a:rPr lang="en-GB" sz="1000" baseline="0" dirty="0" smtClean="0"/>
                        <a:t> materials to paint to add texture</a:t>
                      </a:r>
                      <a:endParaRPr lang="en-GB" sz="1000" dirty="0" smtClean="0"/>
                    </a:p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32410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</a:rPr>
                        <a:t>Frida Kahlo</a:t>
                      </a:r>
                    </a:p>
                    <a:p>
                      <a:pPr algn="ctr"/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u="non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Frida Kahlo was born</a:t>
                      </a:r>
                      <a:r>
                        <a:rPr lang="en-GB" sz="10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in Mexico in 1907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She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had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polio</a:t>
                      </a:r>
                      <a:r>
                        <a:rPr lang="en-GB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that left her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disabled</a:t>
                      </a:r>
                      <a:r>
                        <a:rPr lang="en-GB" sz="10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when she was 6 years old and some people think that she may have had </a:t>
                      </a:r>
                      <a:r>
                        <a:rPr lang="en-GB" sz="1000" b="0" i="0" u="none" kern="120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spina</a:t>
                      </a:r>
                      <a:r>
                        <a:rPr lang="en-GB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bifida (a birth defect affecting the development of part of the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spine</a:t>
                      </a:r>
                      <a:r>
                        <a:rPr lang="en-GB" sz="1000" b="0" i="0" u="non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) as well.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She studied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medicine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and was going to become a doctor.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Because of a traffic accident at age 18 which badly injured her, she had periods of severe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pain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for the rest of her life. 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After this accident, Kahlo no longer continued her medical studies but took up painting.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She used ideas about things that had happened to her. 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Her paintings are often shocking in the way they show pain and the harsh lives of women, especially her feelings about not being able to have children.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Fifty-five of her 143 paintings are of herself. She was also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influenced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by native Mexican culture.</a:t>
                      </a:r>
                      <a:endParaRPr lang="en-GB" sz="1000" b="0" u="none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803267"/>
              </p:ext>
            </p:extLst>
          </p:nvPr>
        </p:nvGraphicFramePr>
        <p:xfrm>
          <a:off x="175135" y="5383728"/>
          <a:ext cx="2834766" cy="19373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47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913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32577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  <a:r>
                        <a:rPr lang="en-GB" sz="1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know that the primary colours can be used to create the secondary colours.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explore the effect on paint of adding different materials e.g. water, sand, glue, sawdust etc.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create pattern and shape through selected use of primary and secondary colours.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dirty="0" smtClean="0">
                        <a:latin typeface="+mn-lt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89" y="7963291"/>
            <a:ext cx="1100354" cy="10115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7551" y="8031591"/>
            <a:ext cx="860692" cy="7825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9406" y="2903002"/>
            <a:ext cx="1023435" cy="11076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7059" y="4045869"/>
            <a:ext cx="972644" cy="11381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9998" y="4110698"/>
            <a:ext cx="833589" cy="10622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2408149" y="8821721"/>
            <a:ext cx="600094" cy="7539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2243" y="8885227"/>
            <a:ext cx="822798" cy="6028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4059" y="1507679"/>
            <a:ext cx="1699167" cy="13121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2914522" y="1719932"/>
            <a:ext cx="1723731" cy="8876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64703" y="1527850"/>
            <a:ext cx="949946" cy="6359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85371" y="2189053"/>
            <a:ext cx="921688" cy="59736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535555"/>
              </p:ext>
            </p:extLst>
          </p:nvPr>
        </p:nvGraphicFramePr>
        <p:xfrm>
          <a:off x="3299373" y="5383728"/>
          <a:ext cx="3368817" cy="44394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7462">
                  <a:extLst>
                    <a:ext uri="{9D8B030D-6E8A-4147-A177-3AD203B41FA5}">
                      <a16:colId xmlns:a16="http://schemas.microsoft.com/office/drawing/2014/main" val="349954353"/>
                    </a:ext>
                  </a:extLst>
                </a:gridCol>
                <a:gridCol w="2491355">
                  <a:extLst>
                    <a:ext uri="{9D8B030D-6E8A-4147-A177-3AD203B41FA5}">
                      <a16:colId xmlns:a16="http://schemas.microsoft.com/office/drawing/2014/main" val="2471848314"/>
                    </a:ext>
                  </a:extLst>
                </a:gridCol>
              </a:tblGrid>
              <a:tr h="275348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</a:t>
                      </a:r>
                      <a:r>
                        <a:rPr lang="en-GB" sz="1400" b="1" baseline="0" dirty="0" smtClean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3373565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Primary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colours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Colours that can not be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created by mixing colours: red, yellow and blue.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455220"/>
                  </a:ext>
                </a:extLst>
              </a:tr>
              <a:tr h="57823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Secondary colours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Colours made by mixing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2 primary colours together.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e.g.  red and yellow = orange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432299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Adding white to a colour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to make it lighter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578420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Adding black to a colour to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make it darker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30026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tone 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Shade of a colour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4816865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blend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mix enough so there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are no longer separate colours.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8765091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feel or look of a surface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6993819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Self portrait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painting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of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oneself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170757"/>
                  </a:ext>
                </a:extLst>
              </a:tr>
              <a:tr h="41302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Still life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small objects, such as fruit, flowers, and bottles, that are used as subjects for a painting or photograph.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64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05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4390</TotalTime>
  <Words>177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174</cp:revision>
  <cp:lastPrinted>2020-03-10T15:06:20Z</cp:lastPrinted>
  <dcterms:created xsi:type="dcterms:W3CDTF">2019-07-07T18:53:37Z</dcterms:created>
  <dcterms:modified xsi:type="dcterms:W3CDTF">2021-09-15T09:04:09Z</dcterms:modified>
</cp:coreProperties>
</file>