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9906000" cx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9B00C01-9643-4F8B-ACA7-79B068A312BB}">
  <a:tblStyle styleId="{79B00C01-9643-4F8B-ACA7-79B068A312BB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100200" y="87675"/>
            <a:ext cx="6601200" cy="369300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Spring Partnership Trust </a:t>
            </a: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– Knowledge Organiser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3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{79B00C01-9643-4F8B-ACA7-79B068A312BB}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Geography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/>
                        <a:t>Biomes</a:t>
                      </a:r>
                      <a:endParaRPr b="1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Year </a:t>
                      </a:r>
                      <a:r>
                        <a:rPr b="1" lang="en-GB" sz="1350"/>
                        <a:t>5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Spring  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3"/>
          <p:cNvGraphicFramePr/>
          <p:nvPr/>
        </p:nvGraphicFramePr>
        <p:xfrm>
          <a:off x="82744" y="729419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{79B00C01-9643-4F8B-ACA7-79B068A312BB}</a:tableStyleId>
              </a:tblPr>
              <a:tblGrid>
                <a:gridCol w="3302475"/>
              </a:tblGrid>
              <a:tr h="2619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Diagrams and Symbols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256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7" name="Google Shape;87;p13"/>
          <p:cNvGraphicFramePr/>
          <p:nvPr/>
        </p:nvGraphicFramePr>
        <p:xfrm>
          <a:off x="3476730" y="106731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{79B00C01-9643-4F8B-ACA7-79B068A312BB}</a:tableStyleId>
              </a:tblPr>
              <a:tblGrid>
                <a:gridCol w="1031900"/>
                <a:gridCol w="2192775"/>
              </a:tblGrid>
              <a:tr h="30365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What? (Key vocab)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3036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Spelling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Definition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436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Biome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Areas of the planet with similar climates, landscapes, animals and plants. 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513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Climate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The average weather conditions in a place over 30 years or more.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12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Ecosystem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 community of animals, plants and microorganisms that work together in their habitat. 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Woodland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An area of land covered by trees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Grasslands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Large expanses of natural land where very little rain falls and where little to no trees grow 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Rainforests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 tall, dense forest that receives lots of rain every year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Savannah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Flat grasslands with scattered trees and shrubs that are usually found near to the equator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Deserts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 place that has very little rainfall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Tundra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A large, barren region with no trees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Landscapes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Part of Earth's surface that can be viewed at one time from one place</a:t>
                      </a:r>
                      <a:endParaRPr sz="1250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Habitat</a:t>
                      </a:r>
                      <a:endParaRPr sz="125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The home of an animal or a plant</a:t>
                      </a:r>
                      <a:endParaRPr sz="125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3"/>
          <p:cNvGraphicFramePr/>
          <p:nvPr/>
        </p:nvGraphicFramePr>
        <p:xfrm>
          <a:off x="82744" y="106782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{79B00C01-9643-4F8B-ACA7-79B068A312BB}</a:tableStyleId>
              </a:tblPr>
              <a:tblGrid>
                <a:gridCol w="1323275"/>
                <a:gridCol w="1979200"/>
              </a:tblGrid>
              <a:tr h="263475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What? (Key Knowledge)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229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250"/>
                        <a:t>What are the six major biomes?</a:t>
                      </a:r>
                      <a:endParaRPr sz="1250" u="none" cap="none" strike="noStrike"/>
                    </a:p>
                  </a:txBody>
                  <a:tcPr marT="45725" marB="45725" marR="91450" marL="91450"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Woodlands</a:t>
                      </a:r>
                      <a:endParaRPr sz="1250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Grasslands</a:t>
                      </a:r>
                      <a:endParaRPr sz="1250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Rainforests</a:t>
                      </a:r>
                      <a:endParaRPr sz="1250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Savannah</a:t>
                      </a:r>
                      <a:endParaRPr sz="1250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Deserts</a:t>
                      </a:r>
                      <a:endParaRPr sz="1250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Tundra</a:t>
                      </a:r>
                      <a:endParaRPr sz="1250"/>
                    </a:p>
                  </a:txBody>
                  <a:tcPr marT="45725" marB="45725" marR="91450" marL="91450"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9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Why are there different biomes around the world?</a:t>
                      </a:r>
                      <a:endParaRPr sz="1250"/>
                    </a:p>
                  </a:txBody>
                  <a:tcPr marT="45725" marB="45725" marR="91450" marL="91450"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Climate, soil type, the amount of light and water all impact where biomes will be located and their features.</a:t>
                      </a:r>
                      <a:endParaRPr sz="1250"/>
                    </a:p>
                  </a:txBody>
                  <a:tcPr marT="45725" marB="45725" marR="91450" marL="91450"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9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250"/>
                        <a:t>What can cause damage to ecosystems?</a:t>
                      </a:r>
                      <a:endParaRPr sz="125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Ecosystems can be damaged naturally or by humans.  They can be damaged by:</a:t>
                      </a:r>
                      <a:endParaRPr sz="1250"/>
                    </a:p>
                    <a:p>
                      <a:pPr indent="-307975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250"/>
                        <a:buChar char="●"/>
                      </a:pPr>
                      <a:r>
                        <a:rPr lang="en-GB" sz="1250"/>
                        <a:t>Disease</a:t>
                      </a:r>
                      <a:endParaRPr sz="1250"/>
                    </a:p>
                    <a:p>
                      <a:pPr indent="-307975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250"/>
                        <a:buChar char="●"/>
                      </a:pPr>
                      <a:r>
                        <a:rPr lang="en-GB" sz="1250"/>
                        <a:t>Food chains</a:t>
                      </a:r>
                      <a:endParaRPr sz="1250"/>
                    </a:p>
                    <a:p>
                      <a:pPr indent="-307975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250"/>
                        <a:buChar char="●"/>
                      </a:pPr>
                      <a:r>
                        <a:rPr lang="en-GB" sz="1250"/>
                        <a:t>Adaptation</a:t>
                      </a:r>
                      <a:endParaRPr sz="1250"/>
                    </a:p>
                    <a:p>
                      <a:pPr indent="-307975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250"/>
                        <a:buChar char="●"/>
                      </a:pPr>
                      <a:r>
                        <a:rPr lang="en-GB" sz="1250"/>
                        <a:t>Human actions</a:t>
                      </a:r>
                      <a:endParaRPr sz="1250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297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What can we do to protect biomes?</a:t>
                      </a:r>
                      <a:endParaRPr sz="1250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Conservation is protecting species from extinction and maintaining and restoring habitats.  Habitat conservation protects where animals or plants live and wildlife conservation directly protects the wildlife.</a:t>
                      </a:r>
                      <a:endParaRPr sz="1250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3"/>
          <p:cNvGraphicFramePr/>
          <p:nvPr/>
        </p:nvGraphicFramePr>
        <p:xfrm>
          <a:off x="3476719" y="851519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{79B00C01-9643-4F8B-ACA7-79B068A312BB}</a:tableStyleId>
              </a:tblPr>
              <a:tblGrid>
                <a:gridCol w="3224675"/>
              </a:tblGrid>
              <a:tr h="2642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/>
                        <a:t>Prior knowledge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0345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50"/>
                        <a:t>Year 2 - Oceans topic (including aquatic biome)</a:t>
                      </a:r>
                      <a:endParaRPr sz="125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Year 4 - The understanding of different weather patterns </a:t>
                      </a:r>
                      <a:endParaRPr sz="125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50"/>
                        <a:t>Year 5 - Mountains </a:t>
                      </a:r>
                      <a:endParaRPr sz="125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0" name="Google Shape;9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163" y="7637450"/>
            <a:ext cx="3181657" cy="217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