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0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>
        <p:scale>
          <a:sx n="90" d="100"/>
          <a:sy n="90" d="100"/>
        </p:scale>
        <p:origin x="1867" y="-1949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EA54F-7F0E-4CAF-A36E-2F657A9C8138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9C3B-5391-47B9-8B43-772C0F2E3A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805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852434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Colour</a:t>
                      </a:r>
                      <a:r>
                        <a:rPr lang="en-GB" b="1" baseline="0" dirty="0" smtClean="0"/>
                        <a:t> mixing 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718454"/>
              </p:ext>
            </p:extLst>
          </p:nvPr>
        </p:nvGraphicFramePr>
        <p:xfrm>
          <a:off x="134848" y="7912651"/>
          <a:ext cx="2495385" cy="17876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538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64988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22669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 smtClean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226748"/>
              </p:ext>
            </p:extLst>
          </p:nvPr>
        </p:nvGraphicFramePr>
        <p:xfrm>
          <a:off x="100209" y="1058843"/>
          <a:ext cx="6584930" cy="4407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079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361421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562719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35322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Famous Artists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42248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solidFill>
                            <a:schemeClr val="tx1"/>
                          </a:solidFill>
                        </a:rPr>
                        <a:t>Expressionism</a:t>
                      </a: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b="1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Expressionism</a:t>
                      </a:r>
                      <a:r>
                        <a:rPr lang="en-GB" sz="900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 is an 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art and cultural</a:t>
                      </a:r>
                      <a:r>
                        <a:rPr lang="en-GB" sz="9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movement of the 20th century. 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Expressionist artists try to express a feeling with what they create.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Colours and shapes are not used in a way people see them, but as the artist feels them.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Expressionism presents the world as subjective: how the artist feels it, not how it is scientifically. 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The art looks to get an emotional effect, and transmits personal moods and ideas. 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rgbClr val="222222"/>
                          </a:solidFill>
                          <a:latin typeface="+mn-lt"/>
                          <a:ea typeface="+mn-ea"/>
                          <a:cs typeface="+mn-cs"/>
                        </a:rPr>
                        <a:t>Expressionist artists sought to express the meaning of "being alive" and emotional experience rather than physical reality.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7478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Jackson Pollack</a:t>
                      </a:r>
                      <a:endParaRPr lang="en-GB" sz="10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Pollock was born in 1912 in Wyoming in America.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he was eighteen he moved to New York and trained as a mural painter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was an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abstract expressionist this was a form of art developed by American painters including Jackson Pollack,  Mark Rothko and Willem de </a:t>
                      </a:r>
                      <a:r>
                        <a:rPr lang="en-GB" sz="9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Kooning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GB" sz="9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was used to working on a very large scale and so the idea of painting on a big canvas didn't scare him at all.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1943 a very rich art collector called Peggy Guggenheim asked him to make a mural for her. Pollock was so excited that he ripped down a wall in his house so that he could fit a huge 20 foot canvas inside.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Peggy was very pleased with the painting and she invited him to have an exhibition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her gallery.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678625"/>
              </p:ext>
            </p:extLst>
          </p:nvPr>
        </p:nvGraphicFramePr>
        <p:xfrm>
          <a:off x="116495" y="5697353"/>
          <a:ext cx="2513738" cy="20392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1373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870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34453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study the work of other artists and talk about the techniques they have used.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demonstrate control in the application of tools and techniques. 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use different shades, tools and effects to express mood and for different purposes (hot and cold, harmonious colours)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use techniques, colours, tools and effects to represent things seen, remembered or imagined.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59" y="8431222"/>
            <a:ext cx="1228906" cy="6812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3364" y="8853879"/>
            <a:ext cx="1083284" cy="76024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6332" y="4235694"/>
            <a:ext cx="2454968" cy="6760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0254" y="3309378"/>
            <a:ext cx="793705" cy="8863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260795" y="3368796"/>
            <a:ext cx="1103042" cy="8269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60604" y="2495228"/>
            <a:ext cx="966565" cy="6979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40783" y="1436085"/>
            <a:ext cx="850781" cy="10122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90395" y="1759328"/>
            <a:ext cx="870400" cy="10964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V="1">
            <a:off x="5260795" y="4688468"/>
            <a:ext cx="1220293" cy="68930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431544"/>
              </p:ext>
            </p:extLst>
          </p:nvPr>
        </p:nvGraphicFramePr>
        <p:xfrm>
          <a:off x="2875722" y="5697355"/>
          <a:ext cx="3605366" cy="35652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6435">
                  <a:extLst>
                    <a:ext uri="{9D8B030D-6E8A-4147-A177-3AD203B41FA5}">
                      <a16:colId xmlns:a16="http://schemas.microsoft.com/office/drawing/2014/main" val="2270395014"/>
                    </a:ext>
                  </a:extLst>
                </a:gridCol>
                <a:gridCol w="2478931">
                  <a:extLst>
                    <a:ext uri="{9D8B030D-6E8A-4147-A177-3AD203B41FA5}">
                      <a16:colId xmlns:a16="http://schemas.microsoft.com/office/drawing/2014/main" val="532060769"/>
                    </a:ext>
                  </a:extLst>
                </a:gridCol>
              </a:tblGrid>
              <a:tr h="343258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</a:t>
                      </a:r>
                      <a:r>
                        <a:rPr lang="en-GB" sz="1400" b="1" baseline="0" dirty="0" smtClean="0"/>
                        <a:t> Key vocab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1755919"/>
                  </a:ext>
                </a:extLst>
              </a:tr>
              <a:tr h="49297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Tertiary colours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Created when mixing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 primary and secondary colour.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6928154"/>
                  </a:ext>
                </a:extLst>
              </a:tr>
              <a:tr h="69017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Automatism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typ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 of Surrealist art – you don’t plan what you draw or paint but use chance or accident to create the picture.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88019"/>
                  </a:ext>
                </a:extLst>
              </a:tr>
              <a:tr h="49297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Surrealism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artistic and literary movement of the 20</a:t>
                      </a:r>
                      <a:r>
                        <a:rPr lang="en-GB" sz="1100" b="0" i="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century that attempts to depict the subconscious mind with dream imagery, fantastic juxtapositions, and other unusual effects.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6606799"/>
                  </a:ext>
                </a:extLst>
              </a:tr>
              <a:tr h="51488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Harmonious colours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harmonious colour is one that sits next to another on the colour wheel 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2509990"/>
                  </a:ext>
                </a:extLst>
              </a:tr>
              <a:tr h="51488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non-representational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Creations that  don't "represent" anything, at least not any object others would recognise.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61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386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4256</TotalTime>
  <Words>341</Words>
  <Application>Microsoft Office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Tahoma</vt:lpstr>
      <vt:lpstr>Times New Roman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176</cp:revision>
  <cp:lastPrinted>2020-03-10T15:06:20Z</cp:lastPrinted>
  <dcterms:created xsi:type="dcterms:W3CDTF">2019-07-07T18:53:37Z</dcterms:created>
  <dcterms:modified xsi:type="dcterms:W3CDTF">2021-09-15T09:24:51Z</dcterms:modified>
</cp:coreProperties>
</file>