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428" y="6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93" y="8035185"/>
            <a:ext cx="2181108" cy="1637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 Primary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50958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Everyday materials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445835"/>
              </p:ext>
            </p:extLst>
          </p:nvPr>
        </p:nvGraphicFramePr>
        <p:xfrm>
          <a:off x="3382027" y="7353402"/>
          <a:ext cx="3319398" cy="2232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058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442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and classifying objects around the classroom according to the</a:t>
                      </a:r>
                      <a:r>
                        <a:rPr lang="en-GB" sz="1100" baseline="0" dirty="0" smtClean="0"/>
                        <a:t> material from which they are made</a:t>
                      </a:r>
                      <a:endParaRPr lang="en-GB" sz="11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Feely bags of different textures to explore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Sorting objects according to property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Observing changes in materials through heating</a:t>
                      </a:r>
                      <a:r>
                        <a:rPr lang="en-GB" sz="1100" baseline="0" dirty="0" smtClean="0"/>
                        <a:t> and cooling (freezing water to make ice, melting chocolate, ‘Will it melt?’ experiments)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Observing changes through cooking (baking biscuits, making ice cream)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Simple tests (making the best umbrella, Humpty Dumpty crash mats)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751732"/>
              </p:ext>
            </p:extLst>
          </p:nvPr>
        </p:nvGraphicFramePr>
        <p:xfrm>
          <a:off x="3382027" y="3096086"/>
          <a:ext cx="3319398" cy="41582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Material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matter from which  a thing is or can be made. Examples include: wood, plastic, glass, metal, water, rock, brick, fabric, sand, paper, flour, butter, milk, soil.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Property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attribute,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quality or characteristic of something. Examples include: hard/soft, stretchy/not stretchy, shiny/dull, rough/smooth, bendy/not bendy, transparent/not transparent, sticky/not sticky.</a:t>
                      </a:r>
                      <a:endParaRPr lang="en-GB" sz="11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Texture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feel, appearance, or consistency of a surface or a substance. Examples include: smooth, rough, sharp, abrasive.</a:t>
                      </a:r>
                      <a:endParaRPr lang="en-GB" sz="11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State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physical condition of something. Examples include: solid, liquid, gas.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557690"/>
              </p:ext>
            </p:extLst>
          </p:nvPr>
        </p:nvGraphicFramePr>
        <p:xfrm>
          <a:off x="116495" y="1161292"/>
          <a:ext cx="3155795" cy="4452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21511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00575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Materials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are all the ‘stuff’ that objects are made from.</a:t>
                      </a: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create objects by treating and shaping materials in different ways.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368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Properties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100" dirty="0" smtClean="0"/>
                        <a:t>All materials have characteristics</a:t>
                      </a:r>
                      <a:r>
                        <a:rPr lang="en-GB" sz="1100" baseline="0" dirty="0" smtClean="0"/>
                        <a:t> that we associate with them. These are their properties. </a:t>
                      </a:r>
                    </a:p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100" baseline="0" dirty="0" smtClean="0"/>
                        <a:t>Properties of materials can be changed through heating, cooling and other methods.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756359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our 5 senses to explore materials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Our 5 senses are: touch, taste, smell, sight and hearing.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We touch using our skin (usually our hands)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taste using our tongues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putting something in our mouth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smell by using our nose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We see using our eyes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We hear using our ears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740935"/>
              </p:ext>
            </p:extLst>
          </p:nvPr>
        </p:nvGraphicFramePr>
        <p:xfrm>
          <a:off x="3382028" y="1164671"/>
          <a:ext cx="3319398" cy="18299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4454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70846"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Distinguish between an object and the material from which it is made.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everyday materials, including wood, plastic, glass, water and rock.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simple physical properties of a variety of everyday materials.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and group together a variety of everyday materials on the basis of their physical properties.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904343"/>
              </p:ext>
            </p:extLst>
          </p:nvPr>
        </p:nvGraphicFramePr>
        <p:xfrm>
          <a:off x="100209" y="5708862"/>
          <a:ext cx="3172081" cy="40870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208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308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6398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67" y="7814733"/>
            <a:ext cx="2442316" cy="1831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9" y="6082976"/>
            <a:ext cx="2992572" cy="158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411</Words>
  <Application>Microsoft Office PowerPoint</Application>
  <PresentationFormat>A4 Paper (210x297 mm)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Spicer</cp:lastModifiedBy>
  <cp:revision>29</cp:revision>
  <dcterms:created xsi:type="dcterms:W3CDTF">2019-07-07T18:53:37Z</dcterms:created>
  <dcterms:modified xsi:type="dcterms:W3CDTF">2020-12-11T16:06:51Z</dcterms:modified>
</cp:coreProperties>
</file>