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56" d="100"/>
          <a:sy n="56" d="100"/>
        </p:scale>
        <p:origin x="2573" y="4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tmp"/><Relationship Id="rId4" Type="http://schemas.openxmlformats.org/officeDocument/2006/relationships/image" Target="../media/image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534429"/>
              </p:ext>
            </p:extLst>
          </p:nvPr>
        </p:nvGraphicFramePr>
        <p:xfrm>
          <a:off x="3847382" y="3801848"/>
          <a:ext cx="2832321" cy="2009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3232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721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Food</a:t>
                      </a:r>
                      <a:r>
                        <a:rPr lang="en-GB" b="1" baseline="0" dirty="0" smtClean="0"/>
                        <a:t> Hygiene/Safety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11994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87908"/>
              </p:ext>
            </p:extLst>
          </p:nvPr>
        </p:nvGraphicFramePr>
        <p:xfrm>
          <a:off x="100209" y="576743"/>
          <a:ext cx="6601216" cy="9679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279339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DT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Food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3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  <a:tr h="670793">
                <a:tc gridSpan="3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Tomato Tart</a:t>
                      </a:r>
                    </a:p>
                    <a:p>
                      <a:r>
                        <a:rPr lang="en-GB" sz="11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Brief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and make a tasty tomato tart as part of a healthy, balanced meal.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144526"/>
              </p:ext>
            </p:extLst>
          </p:nvPr>
        </p:nvGraphicFramePr>
        <p:xfrm>
          <a:off x="3856008" y="5865963"/>
          <a:ext cx="2823695" cy="37485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369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2445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451419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 smtClean="0"/>
                        <a:t>Cutting</a:t>
                      </a:r>
                      <a:r>
                        <a:rPr lang="en-GB" sz="1100" baseline="0" dirty="0" smtClean="0"/>
                        <a:t> techniques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1474799"/>
              </p:ext>
            </p:extLst>
          </p:nvPr>
        </p:nvGraphicFramePr>
        <p:xfrm>
          <a:off x="104368" y="3819349"/>
          <a:ext cx="3699883" cy="57904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706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682815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2809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baseline="0" dirty="0" smtClean="0">
                          <a:latin typeface="+mn-lt"/>
                        </a:rPr>
                        <a:t>Key Vocabulary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60870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r>
                        <a:rPr lang="en-GB" sz="1100" baseline="0" dirty="0" smtClean="0">
                          <a:latin typeface="+mn-lt"/>
                        </a:rPr>
                        <a:t>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description of what a new project or product should do and what is needed to produce it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plan to show the look and function or workings of a product before it is made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26533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Make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create something by</a:t>
                      </a:r>
                      <a:r>
                        <a:rPr lang="en-GB" sz="1100" baseline="0" dirty="0" smtClean="0">
                          <a:latin typeface="+mn-lt"/>
                        </a:rPr>
                        <a:t> putting parts together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Evaluate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 judge</a:t>
                      </a:r>
                      <a:r>
                        <a:rPr lang="en-GB" sz="1100" baseline="0" dirty="0" smtClean="0">
                          <a:latin typeface="+mn-lt"/>
                        </a:rPr>
                        <a:t> the</a:t>
                      </a:r>
                      <a:r>
                        <a:rPr lang="en-GB" sz="1100" dirty="0" smtClean="0">
                          <a:latin typeface="+mn-lt"/>
                        </a:rPr>
                        <a:t> quality of</a:t>
                      </a:r>
                      <a:r>
                        <a:rPr lang="en-GB" sz="1100" baseline="0" dirty="0" smtClean="0">
                          <a:latin typeface="+mn-lt"/>
                        </a:rPr>
                        <a:t> a product and how well it meets the design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Food groups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collection of foods that have similar nutritional properties.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Carbohydrates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 that gives us energy that</a:t>
                      </a:r>
                      <a:r>
                        <a:rPr lang="en-GB" sz="1100" baseline="0" dirty="0" smtClean="0">
                          <a:latin typeface="+mn-lt"/>
                        </a:rPr>
                        <a:t> is used </a:t>
                      </a:r>
                      <a:r>
                        <a:rPr lang="en-GB" sz="1100" dirty="0" smtClean="0">
                          <a:latin typeface="+mn-lt"/>
                        </a:rPr>
                        <a:t>by the body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Protein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</a:t>
                      </a:r>
                      <a:r>
                        <a:rPr lang="en-GB" sz="1100" baseline="0" dirty="0" smtClean="0">
                          <a:latin typeface="+mn-lt"/>
                        </a:rPr>
                        <a:t> that helps us grow and build muscle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Dairy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 that</a:t>
                      </a:r>
                      <a:r>
                        <a:rPr lang="en-GB" sz="1100" baseline="0" dirty="0" smtClean="0">
                          <a:latin typeface="+mn-lt"/>
                        </a:rPr>
                        <a:t> is important for strong teeth and bones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Chopping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cut (something) into pieces with repeated sharp movements of a knife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533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Baking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cook</a:t>
                      </a:r>
                      <a:r>
                        <a:rPr lang="en-GB" sz="1100" baseline="0" dirty="0" smtClean="0">
                          <a:latin typeface="+mn-lt"/>
                        </a:rPr>
                        <a:t> in an oven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Rolling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remove the outer coating of skin from fruits or vegetables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Grating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create small shreds of food by rubbing it on a grater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Measuring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use</a:t>
                      </a:r>
                      <a:r>
                        <a:rPr lang="en-GB" sz="1100" baseline="0" dirty="0" smtClean="0">
                          <a:latin typeface="+mn-lt"/>
                        </a:rPr>
                        <a:t> a device, e.g. scales, to get the right amount of something needed in a recipe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381665"/>
              </p:ext>
            </p:extLst>
          </p:nvPr>
        </p:nvGraphicFramePr>
        <p:xfrm>
          <a:off x="116494" y="1600492"/>
          <a:ext cx="6563209" cy="2148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703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545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0722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255737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What? Key Skills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73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Design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Make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Evaluate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131567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demonstrate an understanding of where food comes from and seasonality.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To follow safe procedures for food safety and hygiene.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To measure ingredients to the nearest gram or millilitre accurately.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To follow a recipe to assemble or make a healthy meal (controlling timing and the temperature of the oven or hob if cooking).To cut, slice, peel, grate and juice ingredients safely.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To be able to use different food preparation techniques, </a:t>
                      </a:r>
                      <a:r>
                        <a:rPr lang="en-GB" sz="1100" dirty="0" err="1" smtClean="0"/>
                        <a:t>eg</a:t>
                      </a:r>
                      <a:r>
                        <a:rPr lang="en-GB" sz="1100" dirty="0" smtClean="0"/>
                        <a:t> cutting (bridge and claw), grating, spreading, etc.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explore and evaluate a range of existing products, identifying likes and dislikes and suggesting improvements.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822" y="6194693"/>
            <a:ext cx="1918178" cy="1353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826" y="7720774"/>
            <a:ext cx="1180085" cy="1776910"/>
          </a:xfrm>
          <a:prstGeom prst="rect">
            <a:avLst/>
          </a:prstGeom>
        </p:spPr>
      </p:pic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75" y="8609229"/>
            <a:ext cx="1221597" cy="92841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" t="7539" r="3039" b="4437"/>
          <a:stretch/>
        </p:blipFill>
        <p:spPr bwMode="auto">
          <a:xfrm>
            <a:off x="4094429" y="4132036"/>
            <a:ext cx="2300847" cy="1633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988" y="7720774"/>
            <a:ext cx="1279993" cy="807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481</TotalTime>
  <Words>334</Words>
  <Application>Microsoft Office PowerPoint</Application>
  <PresentationFormat>A4 Paper (210x297 mm)</PresentationFormat>
  <Paragraphs>58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71</cp:revision>
  <cp:lastPrinted>2020-03-10T15:06:20Z</cp:lastPrinted>
  <dcterms:created xsi:type="dcterms:W3CDTF">2019-07-07T18:53:37Z</dcterms:created>
  <dcterms:modified xsi:type="dcterms:W3CDTF">2022-08-25T14:26:22Z</dcterms:modified>
</cp:coreProperties>
</file>