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498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EE023C-A04C-406D-AD3E-BB7B7C9296E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A1F81-2F7B-4211-B42A-337346A2D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055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Teacher to model 10 commandments sheet under the </a:t>
            </a:r>
            <a:r>
              <a:rPr lang="en-GB" dirty="0" err="1" smtClean="0"/>
              <a:t>vizuliser</a:t>
            </a:r>
            <a:r>
              <a:rPr lang="en-GB" dirty="0" smtClean="0"/>
              <a:t>/ smart board/flip</a:t>
            </a:r>
            <a:r>
              <a:rPr lang="en-GB" baseline="0" dirty="0" smtClean="0"/>
              <a:t> chart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A1F81-2F7B-4211-B42A-337346A2D64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38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Teacher to model 10 commandments sheet under the </a:t>
            </a:r>
            <a:r>
              <a:rPr lang="en-GB" dirty="0" err="1" smtClean="0"/>
              <a:t>vizuliser</a:t>
            </a:r>
            <a:r>
              <a:rPr lang="en-GB" dirty="0" smtClean="0"/>
              <a:t>/ smart board/flip</a:t>
            </a:r>
            <a:r>
              <a:rPr lang="en-GB" baseline="0" dirty="0" smtClean="0"/>
              <a:t> chart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A1F81-2F7B-4211-B42A-337346A2D64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38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3E83826-3F3B-48AE-82E9-2F29C0D0FE33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B41F097-C0EB-41B7-A684-57F8FF12696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Sassoon Infant Std" pitchFamily="34" charset="0"/>
              </a:rPr>
              <a:t>RE</a:t>
            </a:r>
            <a:endParaRPr lang="en-GB" sz="7200" dirty="0">
              <a:latin typeface="Sassoon Infant St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 Infant Std" pitchFamily="34" charset="0"/>
              </a:rPr>
              <a:t>WALT: understand what Jesus taught</a:t>
            </a:r>
          </a:p>
        </p:txBody>
      </p:sp>
    </p:spTree>
    <p:extLst>
      <p:ext uri="{BB962C8B-B14F-4D97-AF65-F5344CB8AC3E}">
        <p14:creationId xmlns:p14="http://schemas.microsoft.com/office/powerpoint/2010/main" val="3525053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Sassoon Infant Std" pitchFamily="34" charset="0"/>
              </a:rPr>
              <a:t>‘Love your Neighbour as yourself’ (Mark 12:28-31)</a:t>
            </a:r>
            <a:br>
              <a:rPr lang="en-GB" dirty="0">
                <a:latin typeface="Sassoon Infant Std" pitchFamily="34" charset="0"/>
              </a:rPr>
            </a:br>
            <a:endParaRPr lang="en-GB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109728" indent="0">
              <a:buNone/>
            </a:pPr>
            <a:r>
              <a:rPr lang="en-GB" dirty="0">
                <a:latin typeface="Sassoon Infant Std" pitchFamily="34" charset="0"/>
              </a:rPr>
              <a:t>Jesus was sent to save the world by teaching people to be kind to one </a:t>
            </a:r>
            <a:r>
              <a:rPr lang="en-GB" dirty="0" smtClean="0">
                <a:latin typeface="Sassoon Infant Std" pitchFamily="34" charset="0"/>
              </a:rPr>
              <a:t>another.</a:t>
            </a:r>
          </a:p>
          <a:p>
            <a:pPr marL="109728" indent="0">
              <a:buNone/>
            </a:pPr>
            <a:endParaRPr lang="en-GB" dirty="0" smtClean="0">
              <a:latin typeface="Sassoon Infant Std" pitchFamily="34" charset="0"/>
            </a:endParaRPr>
          </a:p>
          <a:p>
            <a:pPr marL="109728" indent="0">
              <a:buNone/>
            </a:pPr>
            <a:r>
              <a:rPr lang="en-GB" dirty="0" smtClean="0">
                <a:latin typeface="Sassoon Infant Std" pitchFamily="34" charset="0"/>
              </a:rPr>
              <a:t>How can we be kind and respectful to each other?</a:t>
            </a:r>
          </a:p>
          <a:p>
            <a:pPr marL="109728" indent="0">
              <a:buNone/>
            </a:pPr>
            <a:endParaRPr lang="en-GB" dirty="0">
              <a:latin typeface="Sassoon Infant Std" pitchFamily="34" charset="0"/>
            </a:endParaRPr>
          </a:p>
          <a:p>
            <a:pPr marL="109728" indent="0">
              <a:buNone/>
            </a:pPr>
            <a:r>
              <a:rPr lang="en-GB" dirty="0" smtClean="0">
                <a:latin typeface="Sassoon Infant Std" pitchFamily="34" charset="0"/>
              </a:rPr>
              <a:t>What does it mean to be tolerant?</a:t>
            </a:r>
          </a:p>
          <a:p>
            <a:pPr marL="109728" indent="0">
              <a:buNone/>
            </a:pPr>
            <a:endParaRPr lang="en-GB" dirty="0" smtClean="0">
              <a:latin typeface="Sassoon Infant Std" pitchFamily="34" charset="0"/>
            </a:endParaRPr>
          </a:p>
          <a:p>
            <a:pPr marL="109728" indent="0">
              <a:buNone/>
            </a:pPr>
            <a:r>
              <a:rPr lang="en-GB" dirty="0" smtClean="0">
                <a:latin typeface="Sassoon Infant Std" pitchFamily="34" charset="0"/>
              </a:rPr>
              <a:t>Can you think of something kind someone has done for you today?</a:t>
            </a:r>
          </a:p>
          <a:p>
            <a:pPr marL="109728" indent="0">
              <a:buNone/>
            </a:pPr>
            <a:endParaRPr lang="en-GB" dirty="0">
              <a:latin typeface="Sassoon Infant Std" pitchFamily="34" charset="0"/>
            </a:endParaRPr>
          </a:p>
          <a:p>
            <a:pPr marL="109728" indent="0">
              <a:buNone/>
            </a:pPr>
            <a:r>
              <a:rPr lang="en-GB" sz="3600" b="1" i="1" dirty="0" smtClean="0">
                <a:solidFill>
                  <a:srgbClr val="7030A0"/>
                </a:solidFill>
                <a:latin typeface="Sassoon Infant Std" pitchFamily="34" charset="0"/>
              </a:rPr>
              <a:t>“If you can be anything in this world be kind”</a:t>
            </a:r>
            <a:endParaRPr lang="en-GB" sz="3600" b="1" i="1" dirty="0">
              <a:solidFill>
                <a:srgbClr val="7030A0"/>
              </a:solidFill>
              <a:latin typeface="Sassoon Infant St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924944"/>
            <a:ext cx="1802755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0501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latin typeface="Sassoon Infant Std" pitchFamily="34" charset="0"/>
              </a:rPr>
              <a:t>Kindness at Christmas</a:t>
            </a:r>
            <a:endParaRPr lang="en-GB" sz="4800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Sassoon Infant Std" pitchFamily="34" charset="0"/>
              </a:rPr>
              <a:t>How do we show kindness at Christmas?</a:t>
            </a:r>
          </a:p>
          <a:p>
            <a:endParaRPr lang="en-GB" sz="3600" dirty="0" smtClean="0">
              <a:latin typeface="Sassoon Infant Std" pitchFamily="34" charset="0"/>
            </a:endParaRPr>
          </a:p>
          <a:p>
            <a:r>
              <a:rPr lang="en-GB" sz="3600" dirty="0" smtClean="0">
                <a:latin typeface="Sassoon Infant Std" pitchFamily="34" charset="0"/>
              </a:rPr>
              <a:t>Why is it important to show kindness at Christmas?</a:t>
            </a:r>
          </a:p>
          <a:p>
            <a:endParaRPr lang="en-GB" sz="3600" dirty="0">
              <a:latin typeface="Sassoon Infant Std" pitchFamily="34" charset="0"/>
            </a:endParaRPr>
          </a:p>
          <a:p>
            <a:r>
              <a:rPr lang="en-GB" sz="3600" dirty="0" smtClean="0">
                <a:latin typeface="Sassoon Infant Std" pitchFamily="34" charset="0"/>
              </a:rPr>
              <a:t>Discuss with your partner before we discuss as a class</a:t>
            </a:r>
            <a:endParaRPr lang="en-GB" sz="3600" dirty="0">
              <a:latin typeface="Sassoon Infant St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4664"/>
            <a:ext cx="2230421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752" y="4077072"/>
            <a:ext cx="1863303" cy="1146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2239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itchFamily="34" charset="0"/>
              </a:rPr>
              <a:t>The 10 commandments</a:t>
            </a:r>
            <a:endParaRPr lang="en-GB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itchFamily="34" charset="0"/>
              </a:rPr>
              <a:t>Jesus had 10 commandments that he wanted all Christians to live their lives by.</a:t>
            </a:r>
          </a:p>
          <a:p>
            <a:endParaRPr lang="en-GB" dirty="0" smtClean="0">
              <a:latin typeface="Sassoon Infant Std" pitchFamily="34" charset="0"/>
            </a:endParaRPr>
          </a:p>
          <a:p>
            <a:r>
              <a:rPr lang="en-GB" dirty="0" smtClean="0">
                <a:latin typeface="Sassoon Infant Std" pitchFamily="34" charset="0"/>
              </a:rPr>
              <a:t>What do they mean?</a:t>
            </a:r>
          </a:p>
          <a:p>
            <a:endParaRPr lang="en-GB" dirty="0" smtClean="0">
              <a:latin typeface="Sassoon Infant Std" pitchFamily="34" charset="0"/>
            </a:endParaRPr>
          </a:p>
          <a:p>
            <a:r>
              <a:rPr lang="en-GB" dirty="0" smtClean="0">
                <a:latin typeface="Sassoon Infant Std" pitchFamily="34" charset="0"/>
              </a:rPr>
              <a:t>Do we follow any </a:t>
            </a:r>
          </a:p>
          <a:p>
            <a:pPr marL="109728" indent="0">
              <a:buNone/>
            </a:pPr>
            <a:r>
              <a:rPr lang="en-GB" dirty="0">
                <a:latin typeface="Sassoon Infant Std" pitchFamily="34" charset="0"/>
              </a:rPr>
              <a:t>s</a:t>
            </a:r>
            <a:r>
              <a:rPr lang="en-GB" dirty="0" smtClean="0">
                <a:latin typeface="Sassoon Infant Std" pitchFamily="34" charset="0"/>
              </a:rPr>
              <a:t>imilar rules in our lives?</a:t>
            </a:r>
          </a:p>
          <a:p>
            <a:endParaRPr lang="en-GB" dirty="0">
              <a:latin typeface="Sassoon Infant Std" pitchFamily="34" charset="0"/>
            </a:endParaRPr>
          </a:p>
          <a:p>
            <a:pPr marL="109728" indent="0">
              <a:buNone/>
            </a:pPr>
            <a:endParaRPr lang="en-GB" dirty="0">
              <a:latin typeface="Sassoon Infant St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12976"/>
            <a:ext cx="4135512" cy="324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6286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itchFamily="34" charset="0"/>
              </a:rPr>
              <a:t>The 10 commandments</a:t>
            </a:r>
            <a:endParaRPr lang="en-GB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itchFamily="34" charset="0"/>
              </a:rPr>
              <a:t>Jesus had 10 commandments that he wanted all Christians to live their lives by.</a:t>
            </a:r>
          </a:p>
          <a:p>
            <a:endParaRPr lang="en-GB" dirty="0">
              <a:latin typeface="Sassoon Infant Std" pitchFamily="34" charset="0"/>
            </a:endParaRPr>
          </a:p>
          <a:p>
            <a:r>
              <a:rPr lang="en-GB" dirty="0" smtClean="0">
                <a:latin typeface="Sassoon Infant Std" pitchFamily="34" charset="0"/>
              </a:rPr>
              <a:t>Today we are going to write our own 10 commandments for how to be</a:t>
            </a:r>
          </a:p>
          <a:p>
            <a:pPr marL="109728" indent="0">
              <a:buNone/>
            </a:pPr>
            <a:r>
              <a:rPr lang="en-GB" dirty="0">
                <a:latin typeface="Sassoon Infant Std" pitchFamily="34" charset="0"/>
              </a:rPr>
              <a:t> </a:t>
            </a:r>
            <a:r>
              <a:rPr lang="en-GB" dirty="0" smtClean="0">
                <a:latin typeface="Sassoon Infant Std" pitchFamily="34" charset="0"/>
              </a:rPr>
              <a:t>  kind, tolerant and respectful.</a:t>
            </a:r>
          </a:p>
          <a:p>
            <a:pPr marL="109728" indent="0">
              <a:buNone/>
            </a:pPr>
            <a:endParaRPr lang="en-GB" dirty="0">
              <a:latin typeface="Sassoon Infant Std" pitchFamily="34" charset="0"/>
            </a:endParaRPr>
          </a:p>
          <a:p>
            <a:pPr marL="109728" indent="0">
              <a:buNone/>
            </a:pPr>
            <a:r>
              <a:rPr lang="en-GB" dirty="0" smtClean="0">
                <a:latin typeface="Sassoon Infant Std" pitchFamily="34" charset="0"/>
              </a:rPr>
              <a:t>What could we include?</a:t>
            </a:r>
            <a:endParaRPr lang="en-GB" dirty="0">
              <a:latin typeface="Sassoon Infant St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3096"/>
            <a:ext cx="2952328" cy="2108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4378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373088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Sassoon Infant Std" pitchFamily="34" charset="0"/>
              </a:rPr>
              <a:t>The 10 commandments for kindness, tolerance and respect</a:t>
            </a:r>
            <a:endParaRPr lang="en-GB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937624"/>
          </a:xfrm>
        </p:spPr>
        <p:txBody>
          <a:bodyPr/>
          <a:lstStyle/>
          <a:p>
            <a:r>
              <a:rPr lang="en-GB" dirty="0" smtClean="0">
                <a:latin typeface="Sassoon Infant Std" pitchFamily="34" charset="0"/>
              </a:rPr>
              <a:t>Create your own commandments poster</a:t>
            </a:r>
          </a:p>
          <a:p>
            <a:r>
              <a:rPr lang="en-GB" dirty="0" smtClean="0">
                <a:latin typeface="Sassoon Infant Std" pitchFamily="34" charset="0"/>
              </a:rPr>
              <a:t>You could include an illustration to match each commandment</a:t>
            </a:r>
          </a:p>
          <a:p>
            <a:r>
              <a:rPr lang="en-GB" dirty="0" smtClean="0">
                <a:latin typeface="Sassoon Infant Std" pitchFamily="34" charset="0"/>
              </a:rPr>
              <a:t>Let’s write a few together</a:t>
            </a:r>
          </a:p>
          <a:p>
            <a:r>
              <a:rPr lang="en-GB" dirty="0" smtClean="0">
                <a:latin typeface="Sassoon Infant Std" pitchFamily="34" charset="0"/>
              </a:rPr>
              <a:t>Well share your posters at the end of our lesson</a:t>
            </a:r>
            <a:endParaRPr lang="en-GB" dirty="0">
              <a:latin typeface="Sassoon Infant Std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23424"/>
            <a:ext cx="2340047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9269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</TotalTime>
  <Words>253</Words>
  <Application>Microsoft Office PowerPoint</Application>
  <PresentationFormat>On-screen Show (4:3)</PresentationFormat>
  <Paragraphs>41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Georgia</vt:lpstr>
      <vt:lpstr>Sassoon Infant Std</vt:lpstr>
      <vt:lpstr>Trebuchet MS</vt:lpstr>
      <vt:lpstr>Wingdings 2</vt:lpstr>
      <vt:lpstr>Urban</vt:lpstr>
      <vt:lpstr>RE</vt:lpstr>
      <vt:lpstr>‘Love your Neighbour as yourself’ (Mark 12:28-31) </vt:lpstr>
      <vt:lpstr>Kindness at Christmas</vt:lpstr>
      <vt:lpstr>The 10 commandments</vt:lpstr>
      <vt:lpstr>The 10 commandments</vt:lpstr>
      <vt:lpstr>The 10 commandments for kindness, tolerance and respect</vt:lpstr>
    </vt:vector>
  </TitlesOfParts>
  <Company>Hayes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</dc:title>
  <dc:creator>L Field</dc:creator>
  <cp:lastModifiedBy>JessicaFisk</cp:lastModifiedBy>
  <cp:revision>3</cp:revision>
  <dcterms:created xsi:type="dcterms:W3CDTF">2020-09-23T10:09:12Z</dcterms:created>
  <dcterms:modified xsi:type="dcterms:W3CDTF">2020-11-25T15:28:33Z</dcterms:modified>
</cp:coreProperties>
</file>