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5326" autoAdjust="0"/>
  </p:normalViewPr>
  <p:slideViewPr>
    <p:cSldViewPr snapToGrid="0">
      <p:cViewPr>
        <p:scale>
          <a:sx n="160" d="100"/>
          <a:sy n="160" d="100"/>
        </p:scale>
        <p:origin x="432" y="-5160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EA54F-7F0E-4CAF-A36E-2F657A9C8138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C9C3B-5391-47B9-8B43-772C0F2E3A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389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9C9C3B-5391-47B9-8B43-772C0F2E3AD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8053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02/04/2021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8487" y="9615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Spring Partnership Trust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45811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Art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Textiles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</a:t>
                      </a:r>
                      <a:r>
                        <a:rPr lang="en-GB" b="1" baseline="0" dirty="0" smtClean="0"/>
                        <a:t>6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0541898"/>
              </p:ext>
            </p:extLst>
          </p:nvPr>
        </p:nvGraphicFramePr>
        <p:xfrm>
          <a:off x="2979017" y="8478644"/>
          <a:ext cx="3722408" cy="12529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2240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130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955788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0151029"/>
              </p:ext>
            </p:extLst>
          </p:nvPr>
        </p:nvGraphicFramePr>
        <p:xfrm>
          <a:off x="100209" y="1068669"/>
          <a:ext cx="6601216" cy="44221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5504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303906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  <a:gridCol w="2507101">
                  <a:extLst>
                    <a:ext uri="{9D8B030D-6E8A-4147-A177-3AD203B41FA5}">
                      <a16:colId xmlns:a16="http://schemas.microsoft.com/office/drawing/2014/main" val="3611883550"/>
                    </a:ext>
                  </a:extLst>
                </a:gridCol>
              </a:tblGrid>
              <a:tr h="298038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Who?</a:t>
                      </a:r>
                      <a:r>
                        <a:rPr lang="en-GB" sz="1100" b="1" baseline="0" dirty="0" smtClean="0"/>
                        <a:t> Famous Artists 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021000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Jerry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kern="1200" baseline="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Bleem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present day)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artist, teacher, writer, Franciscan friar and Catholic priest.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Examines what we discard (such as plastics) and transforms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it into art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Uses crochet to reconfigure the familiar surface (</a:t>
                      </a:r>
                      <a:r>
                        <a:rPr lang="en-GB" sz="1100" b="0" i="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flag) into an unfamiliar, abstracted one.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His work serves to highlight the relationship between value and identity, and to consider assumed ideals.   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Topics ranging from apprehension to beauty, ecology to politics.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20210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Barbara</a:t>
                      </a:r>
                      <a:r>
                        <a:rPr lang="en-GB" sz="1100" baseline="0" dirty="0" smtClean="0"/>
                        <a:t> De </a:t>
                      </a:r>
                      <a:r>
                        <a:rPr lang="en-GB" sz="1100" baseline="0" dirty="0" err="1" smtClean="0"/>
                        <a:t>Pirro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(present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day) environmental artist and blogger.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Creates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mixed media sculptures and installations.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Looks into the natural world, nurturing an understanding of our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interconnection.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Encourages reflection about our relationship with the environment.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Uses familiar methods &amp; techniques in unconventional ways, the process of making becomes an art meditation, a time of reflection &amp; healing.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itchFamily="34" charset="0"/>
                        <a:buNone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7568036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221200"/>
              </p:ext>
            </p:extLst>
          </p:nvPr>
        </p:nvGraphicFramePr>
        <p:xfrm>
          <a:off x="199478" y="5803153"/>
          <a:ext cx="2605709" cy="360978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0570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64315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>
                          <a:latin typeface="+mn-lt"/>
                        </a:rPr>
                        <a:t>What? Key Skills</a:t>
                      </a:r>
                      <a:endParaRPr lang="en-GB" sz="1100" b="1" dirty="0">
                        <a:latin typeface="+mn-lt"/>
                      </a:endParaRPr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345473">
                <a:tc>
                  <a:txBody>
                    <a:bodyPr/>
                    <a:lstStyle/>
                    <a:p>
                      <a:pPr marL="171450" marR="0" lvl="0" indent="-17145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cut materials with precision and refine the finish with appropriate tools with increasing proficiency</a:t>
                      </a: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select the appropriate cutting, shaping, joining and finishing techniques and apply them accurately.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 appreciate how significant artists, makers and designers use textiles effectively in their creative works</a:t>
                      </a:r>
                      <a:r>
                        <a:rPr lang="en-GB" sz="1100" b="0" i="0" u="none" strike="noStrike" cap="none" dirty="0" smtClean="0">
                          <a:solidFill>
                            <a:schemeClr val="dk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.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b="0" i="0" u="none" strike="noStrike" cap="none" dirty="0" smtClean="0">
                        <a:solidFill>
                          <a:schemeClr val="dk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d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evelop experience in embellishing.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1100" dirty="0" smtClean="0">
                        <a:solidFill>
                          <a:schemeClr val="tx1"/>
                        </a:solidFill>
                        <a:latin typeface="+mn-lt"/>
                        <a:ea typeface="Tahoma"/>
                        <a:cs typeface="Tahoma"/>
                        <a:sym typeface="Tahoma"/>
                      </a:endParaRP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a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pply knowledge of different techniques to express feelings.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</a:t>
                      </a:r>
                    </a:p>
                    <a:p>
                      <a:pPr marL="171450" marR="0" lvl="0" indent="-17145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To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 w</a:t>
                      </a:r>
                      <a:r>
                        <a:rPr lang="en-GB" sz="1100" dirty="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ork collaboratively on a larger </a:t>
                      </a:r>
                      <a:r>
                        <a:rPr lang="en-GB" sz="1100" smtClean="0">
                          <a:solidFill>
                            <a:schemeClr val="tx1"/>
                          </a:solidFill>
                          <a:latin typeface="+mn-lt"/>
                          <a:ea typeface="Tahoma"/>
                          <a:cs typeface="Tahoma"/>
                          <a:sym typeface="Tahoma"/>
                        </a:rPr>
                        <a:t>scale.</a:t>
                      </a:r>
                      <a:endParaRPr lang="en-GB" sz="1100" dirty="0" smtClean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5738009"/>
              </p:ext>
            </p:extLst>
          </p:nvPr>
        </p:nvGraphicFramePr>
        <p:xfrm>
          <a:off x="3174999" y="5653190"/>
          <a:ext cx="3504022" cy="26346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267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591343">
                  <a:extLst>
                    <a:ext uri="{9D8B030D-6E8A-4147-A177-3AD203B41FA5}">
                      <a16:colId xmlns:a16="http://schemas.microsoft.com/office/drawing/2014/main" val="3618792616"/>
                    </a:ext>
                  </a:extLst>
                </a:gridCol>
              </a:tblGrid>
              <a:tr h="293587">
                <a:tc gridSpan="2"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en-GB" sz="1100" b="1" dirty="0" smtClean="0"/>
                        <a:t>What?</a:t>
                      </a:r>
                      <a:r>
                        <a:rPr lang="en-GB" sz="1100" b="1" baseline="0" dirty="0" smtClean="0"/>
                        <a:t> Key vocab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1460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plarn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Yarn made from plastic bags.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24329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 smtClean="0">
                          <a:latin typeface="+mn-lt"/>
                        </a:rPr>
                        <a:t>yarn</a:t>
                      </a:r>
                    </a:p>
                    <a:p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Thread used for knitting, weaving, or sewing.</a:t>
                      </a:r>
                      <a:endParaRPr lang="en-GB" sz="1100" dirty="0" smtClean="0"/>
                    </a:p>
                    <a:p>
                      <a:endParaRPr lang="en-GB" sz="1100" b="0" i="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0745263"/>
                  </a:ext>
                </a:extLst>
              </a:tr>
              <a:tr h="264228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+mn-lt"/>
                        </a:rPr>
                        <a:t>crochet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handicraft in which yarn is made up into a textured fabric by means of a hooked needle.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5038943"/>
                  </a:ext>
                </a:extLst>
              </a:tr>
              <a:tr h="411021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+mn-lt"/>
                        </a:rPr>
                        <a:t>textile</a:t>
                      </a:r>
                      <a:endParaRPr lang="en-GB" sz="11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type of cloth or woven fabric.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535787"/>
                  </a:ext>
                </a:extLst>
              </a:tr>
              <a:tr h="342152">
                <a:tc>
                  <a:txBody>
                    <a:bodyPr/>
                    <a:lstStyle/>
                    <a:p>
                      <a:r>
                        <a:rPr lang="en-GB" sz="1100" dirty="0" smtClean="0">
                          <a:latin typeface="+mn-lt"/>
                          <a:cs typeface="Calibri" panose="020F0502020204030204" pitchFamily="34" charset="0"/>
                        </a:rPr>
                        <a:t>embellish</a:t>
                      </a:r>
                      <a:endParaRPr lang="en-GB" sz="1100" dirty="0">
                        <a:latin typeface="+mn-lt"/>
                        <a:cs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Make more attractive by the addition of decorative details or features.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29476576"/>
                  </a:ext>
                </a:extLst>
              </a:tr>
            </a:tbl>
          </a:graphicData>
        </a:graphic>
      </p:graphicFrame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57046" y="1511984"/>
            <a:ext cx="1642462" cy="1028015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60164" y="2057250"/>
            <a:ext cx="1115735" cy="125994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72539" y="3563432"/>
            <a:ext cx="1254546" cy="930122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02083" y="2632370"/>
            <a:ext cx="676275" cy="6667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0013" y="3684737"/>
            <a:ext cx="925886" cy="1463126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49622" y="4602293"/>
            <a:ext cx="754776" cy="748067"/>
          </a:xfrm>
          <a:prstGeom prst="rect">
            <a:avLst/>
          </a:prstGeom>
        </p:spPr>
      </p:pic>
      <p:pic>
        <p:nvPicPr>
          <p:cNvPr id="23" name="Google Shape;141;p3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089835" y="8859591"/>
            <a:ext cx="1355866" cy="7960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88896" y="8853312"/>
            <a:ext cx="1116601" cy="80229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562164" y="8859591"/>
            <a:ext cx="817957" cy="796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4834</TotalTime>
  <Words>298</Words>
  <Application>Microsoft Office PowerPoint</Application>
  <PresentationFormat>A4 Paper (210x297 mm)</PresentationFormat>
  <Paragraphs>43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Tahoma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Turner</cp:lastModifiedBy>
  <cp:revision>219</cp:revision>
  <cp:lastPrinted>2020-03-10T15:06:20Z</cp:lastPrinted>
  <dcterms:created xsi:type="dcterms:W3CDTF">2019-07-07T18:53:37Z</dcterms:created>
  <dcterms:modified xsi:type="dcterms:W3CDTF">2021-04-02T15:27:55Z</dcterms:modified>
</cp:coreProperties>
</file>