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</p:sldIdLst>
  <p:sldSz cy="9906000" cx="6858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8" roundtripDataSignature="AMtx7mj3aQQGu5kRMCPPMT/uADMkjshC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D46371BC-088E-4D66-A3AF-75507600FFAE}">
  <a:tblStyle styleId="{D46371BC-088E-4D66-A3AF-75507600FFAE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12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5.png"/><Relationship Id="rId5" Type="http://schemas.openxmlformats.org/officeDocument/2006/relationships/image" Target="../media/image3.png"/><Relationship Id="rId6" Type="http://schemas.openxmlformats.org/officeDocument/2006/relationships/image" Target="../media/image2.png"/><Relationship Id="rId7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28599" y="87681"/>
            <a:ext cx="6360484" cy="369332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Partnership Knowledge Organiser</a:t>
            </a:r>
            <a:endParaRPr/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22859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{D46371BC-088E-4D66-A3AF-75507600FFAE}</a:tableStyleId>
              </a:tblPr>
              <a:tblGrid>
                <a:gridCol w="1346200"/>
                <a:gridCol w="2876550"/>
                <a:gridCol w="996950"/>
                <a:gridCol w="1140775"/>
              </a:tblGrid>
              <a:tr h="350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Science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r>
                        <a:rPr b="1" lang="en-GB" sz="1400" u="none" cap="none" strike="noStrike"/>
                        <a:t>Living Things and Their Habitats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2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Spring </a:t>
                      </a:r>
                      <a:r>
                        <a:rPr b="1" lang="en-GB" sz="1350"/>
                        <a:t>2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6" name="Google Shape;86;p1"/>
          <p:cNvGraphicFramePr/>
          <p:nvPr/>
        </p:nvGraphicFramePr>
        <p:xfrm>
          <a:off x="220898" y="673644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{D46371BC-088E-4D66-A3AF-75507600FFAE}</a:tableStyleId>
              </a:tblPr>
              <a:tblGrid>
                <a:gridCol w="2757850"/>
              </a:tblGrid>
              <a:tr h="331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Key vocabulary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160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living, dead, never been alive, suited, suitable, basic needs, food, food chain, shelter, move, feed, water, air, survive, survival, growth, respire, names of local habitats (e.g. pond, woodland etc.), names of micro-habitats (e.g. under logs, in bushes etc.), conditions, light, dark, shady, sunny, wet, damp, dry, hot, cold, </a:t>
                      </a:r>
                      <a:endParaRPr b="1" sz="1200" u="none" cap="none" strike="noStrike"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7" name="Google Shape;87;p1"/>
          <p:cNvGraphicFramePr/>
          <p:nvPr/>
        </p:nvGraphicFramePr>
        <p:xfrm>
          <a:off x="220899" y="341526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{D46371BC-088E-4D66-A3AF-75507600FFAE}</a:tableStyleId>
              </a:tblPr>
              <a:tblGrid>
                <a:gridCol w="2757850"/>
              </a:tblGrid>
              <a:tr h="2882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Oracy – key questions for discussion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443475"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Char char="-"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Have you ever found it difficult to spot an animal because of its colour?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790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is this?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i="0"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Is it alive?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16760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Which is the odd one out? Why?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8" name="Google Shape;88;p1"/>
          <p:cNvGraphicFramePr/>
          <p:nvPr/>
        </p:nvGraphicFramePr>
        <p:xfrm>
          <a:off x="234389" y="106731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{D46371BC-088E-4D66-A3AF-75507600FFAE}</a:tableStyleId>
              </a:tblPr>
              <a:tblGrid>
                <a:gridCol w="6360475"/>
              </a:tblGrid>
              <a:tr h="2777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/>
                        <a:t>What do I need to learn?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4485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can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Explore and compare the differences between things that are living, dead, and things that have never been alive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Identify that most living things live in habitats to which they are suited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Describe how different habitats provide for the basic needs of different kinds of animals and plants, and how they depend on each other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Identify and name a variety of plants and animals in their habitats, including micro-habitats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Describe how animals obtain their food from plants and other animals, using the idea of a simple food chain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Identify and name different sources of food 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9" name="Google Shape;89;p1"/>
          <p:cNvGraphicFramePr/>
          <p:nvPr/>
        </p:nvGraphicFramePr>
        <p:xfrm>
          <a:off x="3131214" y="610713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{D46371BC-088E-4D66-A3AF-75507600FFAE}</a:tableStyleId>
              </a:tblPr>
              <a:tblGrid>
                <a:gridCol w="3490275"/>
              </a:tblGrid>
              <a:tr h="356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Diagrams/Pictures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4201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0" name="Google Shape;90;p1"/>
          <p:cNvGraphicFramePr/>
          <p:nvPr/>
        </p:nvGraphicFramePr>
        <p:xfrm>
          <a:off x="3131214" y="342138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{D46371BC-088E-4D66-A3AF-75507600FFAE}</a:tableStyleId>
              </a:tblPr>
              <a:tblGrid>
                <a:gridCol w="3490275"/>
              </a:tblGrid>
              <a:tr h="460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What have we learned before that may help us?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414275">
                <a:tc>
                  <a:txBody>
                    <a:bodyPr/>
                    <a:lstStyle/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Identify and name a variety of common wild and garden plants, including deciduous and evergreen trees.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Identify and describe the basic structure of flowering plants, including trees.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Identify, name, describe and compare a variety of common animals including fish, amphibians, reptiles, birds and mammals.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Identify and name a variety of common animals that are carnivores, herbivores and omnivores. </a:t>
                      </a:r>
                      <a:endParaRPr/>
                    </a:p>
                    <a:p>
                      <a:pPr indent="-171450" lvl="0" marL="17145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200" u="none" cap="none" strike="noStrike"/>
                        <a:t>Observe changes across the four seasons. 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1" name="Google Shape;91;p1"/>
          <p:cNvGraphicFramePr/>
          <p:nvPr/>
        </p:nvGraphicFramePr>
        <p:xfrm>
          <a:off x="266806" y="894247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{D46371BC-088E-4D66-A3AF-75507600FFAE}</a:tableStyleId>
              </a:tblPr>
              <a:tblGrid>
                <a:gridCol w="6354700"/>
              </a:tblGrid>
              <a:tr h="195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The 5 Enquiry Skills – What skills have you used?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3442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 u="none" cap="none" strike="noStrike"/>
                        <a:t>Pattern Seeking,    Identifying, Classifying and Grouping,   Comparative and Fair Testing, 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 u="none" cap="none" strike="noStrike"/>
                        <a:t>Research using Secondary Sources, Observation over time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pic>
        <p:nvPicPr>
          <p:cNvPr id="92" name="Google Shape;92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1701" y="5204157"/>
            <a:ext cx="2029486" cy="675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8582" y="5907269"/>
            <a:ext cx="1952252" cy="665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99827" y="4266910"/>
            <a:ext cx="1306886" cy="68020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324608" y="6495626"/>
            <a:ext cx="3160083" cy="775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664347" y="7325858"/>
            <a:ext cx="2424015" cy="14564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</cp:coreProperties>
</file>