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0" r:id="rId6"/>
    <p:sldMasterId id="2147483656" r:id="rId7"/>
    <p:sldMasterId id="2147483658" r:id="rId8"/>
    <p:sldMasterId id="2147483660" r:id="rId9"/>
    <p:sldMasterId id="2147483662" r:id="rId10"/>
    <p:sldMasterId id="2147483664" r:id="rId11"/>
  </p:sldMasterIdLst>
  <p:notesMasterIdLst>
    <p:notesMasterId r:id="rId12"/>
  </p:notesMasterIdLst>
  <p:sldIdLst>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Lst>
  <p:sldSz cy="6858000" cx="9144000"/>
  <p:notesSz cx="6797675" cy="9926625"/>
  <p:embeddedFontLst>
    <p:embeddedFont>
      <p:font typeface="Fira Sans ExtraLight"/>
      <p:regular r:id="rId33"/>
      <p:bold r:id="rId34"/>
      <p:italic r:id="rId35"/>
      <p:boldItalic r:id="rId36"/>
    </p:embeddedFont>
    <p:embeddedFont>
      <p:font typeface="Fira Sans"/>
      <p:regular r:id="rId37"/>
      <p:bold r:id="rId38"/>
      <p:italic r:id="rId39"/>
      <p:boldItalic r:id="rId40"/>
    </p:embeddedFont>
    <p:embeddedFont>
      <p:font typeface="Fira Sans Light"/>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436">
          <p15:clr>
            <a:srgbClr val="000000"/>
          </p15:clr>
        </p15:guide>
        <p15:guide id="2" orient="horz" pos="1207">
          <p15:clr>
            <a:srgbClr val="000000"/>
          </p15:clr>
        </p15:guide>
        <p15:guide id="3" pos="295">
          <p15:clr>
            <a:srgbClr val="000000"/>
          </p15:clr>
        </p15:guide>
      </p15:sldGuideLst>
    </p:ext>
    <p:ext uri="GoogleSlidesCustomDataVersion2">
      <go:slidesCustomData xmlns:go="http://customooxmlschemas.google.com/" r:id="rId45" roundtripDataSignature="AMtx7miWSOiHWscd3IAijHrd8RjVXfZv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0EFC7BA-2C34-426F-A784-4248ECA9BC33}">
  <a:tblStyle styleId="{B0EFC7BA-2C34-426F-A784-4248ECA9BC33}"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436" orient="horz"/>
        <p:guide pos="1207" orient="horz"/>
        <p:guide pos="295"/>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FiraSans-boldItalic.fntdata"/><Relationship Id="rId20" Type="http://schemas.openxmlformats.org/officeDocument/2006/relationships/slide" Target="slides/slide8.xml"/><Relationship Id="rId42" Type="http://schemas.openxmlformats.org/officeDocument/2006/relationships/font" Target="fonts/FiraSansLight-bold.fntdata"/><Relationship Id="rId41" Type="http://schemas.openxmlformats.org/officeDocument/2006/relationships/font" Target="fonts/FiraSansLight-regular.fntdata"/><Relationship Id="rId22" Type="http://schemas.openxmlformats.org/officeDocument/2006/relationships/slide" Target="slides/slide10.xml"/><Relationship Id="rId44" Type="http://schemas.openxmlformats.org/officeDocument/2006/relationships/font" Target="fonts/FiraSansLight-boldItalic.fntdata"/><Relationship Id="rId21" Type="http://schemas.openxmlformats.org/officeDocument/2006/relationships/slide" Target="slides/slide9.xml"/><Relationship Id="rId43" Type="http://schemas.openxmlformats.org/officeDocument/2006/relationships/font" Target="fonts/FiraSansLight-italic.fntdata"/><Relationship Id="rId24" Type="http://schemas.openxmlformats.org/officeDocument/2006/relationships/slide" Target="slides/slide12.xml"/><Relationship Id="rId23" Type="http://schemas.openxmlformats.org/officeDocument/2006/relationships/slide" Target="slides/slide11.xml"/><Relationship Id="rId45" Type="http://customschemas.google.com/relationships/presentationmetadata" Target="meta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26" Type="http://schemas.openxmlformats.org/officeDocument/2006/relationships/slide" Target="slides/slide14.xml"/><Relationship Id="rId25" Type="http://schemas.openxmlformats.org/officeDocument/2006/relationships/slide" Target="slides/slide13.xml"/><Relationship Id="rId28" Type="http://schemas.openxmlformats.org/officeDocument/2006/relationships/slide" Target="slides/slide16.xml"/><Relationship Id="rId27" Type="http://schemas.openxmlformats.org/officeDocument/2006/relationships/slide" Target="slides/slide15.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17.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19.xml"/><Relationship Id="rId30" Type="http://schemas.openxmlformats.org/officeDocument/2006/relationships/slide" Target="slides/slide18.xml"/><Relationship Id="rId11" Type="http://schemas.openxmlformats.org/officeDocument/2006/relationships/slideMaster" Target="slideMasters/slideMaster7.xml"/><Relationship Id="rId33" Type="http://schemas.openxmlformats.org/officeDocument/2006/relationships/font" Target="fonts/FiraSansExtraLight-regular.fntdata"/><Relationship Id="rId10" Type="http://schemas.openxmlformats.org/officeDocument/2006/relationships/slideMaster" Target="slideMasters/slideMaster6.xml"/><Relationship Id="rId32" Type="http://schemas.openxmlformats.org/officeDocument/2006/relationships/slide" Target="slides/slide20.xml"/><Relationship Id="rId13" Type="http://schemas.openxmlformats.org/officeDocument/2006/relationships/slide" Target="slides/slide1.xml"/><Relationship Id="rId35" Type="http://schemas.openxmlformats.org/officeDocument/2006/relationships/font" Target="fonts/FiraSansExtraLight-italic.fntdata"/><Relationship Id="rId12" Type="http://schemas.openxmlformats.org/officeDocument/2006/relationships/notesMaster" Target="notesMasters/notesMaster1.xml"/><Relationship Id="rId34" Type="http://schemas.openxmlformats.org/officeDocument/2006/relationships/font" Target="fonts/FiraSansExtraLight-bold.fntdata"/><Relationship Id="rId15" Type="http://schemas.openxmlformats.org/officeDocument/2006/relationships/slide" Target="slides/slide3.xml"/><Relationship Id="rId37" Type="http://schemas.openxmlformats.org/officeDocument/2006/relationships/font" Target="fonts/FiraSans-regular.fntdata"/><Relationship Id="rId14" Type="http://schemas.openxmlformats.org/officeDocument/2006/relationships/slide" Target="slides/slide2.xml"/><Relationship Id="rId36" Type="http://schemas.openxmlformats.org/officeDocument/2006/relationships/font" Target="fonts/FiraSansExtraLight-boldItalic.fntdata"/><Relationship Id="rId17" Type="http://schemas.openxmlformats.org/officeDocument/2006/relationships/slide" Target="slides/slide5.xml"/><Relationship Id="rId39" Type="http://schemas.openxmlformats.org/officeDocument/2006/relationships/font" Target="fonts/FiraSans-italic.fntdata"/><Relationship Id="rId16" Type="http://schemas.openxmlformats.org/officeDocument/2006/relationships/slide" Target="slides/slide4.xml"/><Relationship Id="rId38" Type="http://schemas.openxmlformats.org/officeDocument/2006/relationships/font" Target="fonts/FiraSans-bold.fntdata"/><Relationship Id="rId19" Type="http://schemas.openxmlformats.org/officeDocument/2006/relationships/slide" Target="slides/slide7.xml"/><Relationship Id="rId1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428162"/>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12" name="Google Shape;212;p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8" name="Google Shape;218;p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3: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4" name="Google Shape;224;p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p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p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6: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0" name="Google Shape;250;p6: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6" name="Google Shape;256;p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8: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62" name="Google Shape;262;p8: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3" name="Google Shape;263;p8: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269" name="Google Shape;269;p9: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0" name="Google Shape;270;p9: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0: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6" name="Google Shape;276;p10: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2" name="Google Shape;282;p11: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8" name="Google Shape;288;p1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3: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4" name="Google Shape;294;p1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00" name="Google Shape;300;p1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1" name="Google Shape;301;p14: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07" name="Google Shape;307;p1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8" name="Google Shape;308;p15: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16: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14" name="Google Shape;314;p16: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5" name="Google Shape;315;p16: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1" name="Google Shape;321;p1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18: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7" name="Google Shape;327;p18: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33" name="Google Shape;333;p19: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4" name="Google Shape;334;p19: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0: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340" name="Google Shape;340;p20: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1" name="Google Shape;341;p20:notes"/>
          <p:cNvSpPr txBox="1"/>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9" name="Shape 29"/>
        <p:cNvGrpSpPr/>
        <p:nvPr/>
      </p:nvGrpSpPr>
      <p:grpSpPr>
        <a:xfrm>
          <a:off x="0" y="0"/>
          <a:ext cx="0" cy="0"/>
          <a:chOff x="0" y="0"/>
          <a:chExt cx="0" cy="0"/>
        </a:xfrm>
      </p:grpSpPr>
      <p:sp>
        <p:nvSpPr>
          <p:cNvPr id="30" name="Google Shape;30;p22"/>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2"/>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2"/>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 name="Shape 46"/>
        <p:cNvGrpSpPr/>
        <p:nvPr/>
      </p:nvGrpSpPr>
      <p:grpSpPr>
        <a:xfrm>
          <a:off x="0" y="0"/>
          <a:ext cx="0" cy="0"/>
          <a:chOff x="0" y="0"/>
          <a:chExt cx="0" cy="0"/>
        </a:xfrm>
      </p:grpSpPr>
      <p:sp>
        <p:nvSpPr>
          <p:cNvPr id="47" name="Google Shape;47;p24"/>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48" name="Google Shape;48;p24"/>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4"/>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4"/>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4"/>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2" name="Shape 52"/>
        <p:cNvGrpSpPr/>
        <p:nvPr/>
      </p:nvGrpSpPr>
      <p:grpSpPr>
        <a:xfrm>
          <a:off x="0" y="0"/>
          <a:ext cx="0" cy="0"/>
          <a:chOff x="0" y="0"/>
          <a:chExt cx="0" cy="0"/>
        </a:xfrm>
      </p:grpSpPr>
      <p:sp>
        <p:nvSpPr>
          <p:cNvPr id="53" name="Google Shape;53;p25"/>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5"/>
          <p:cNvSpPr txBox="1"/>
          <p:nvPr>
            <p:ph idx="1" type="body"/>
          </p:nvPr>
        </p:nvSpPr>
        <p:spPr>
          <a:xfrm rot="5400000">
            <a:off x="2850355" y="696118"/>
            <a:ext cx="3451225" cy="7408862"/>
          </a:xfrm>
          <a:prstGeom prst="rect">
            <a:avLst/>
          </a:prstGeom>
          <a:noFill/>
          <a:ln>
            <a:noFill/>
          </a:ln>
        </p:spPr>
        <p:txBody>
          <a:bodyPr anchorCtr="0" anchor="ctr" bIns="45700" lIns="91425" spcFirstLastPara="1" rIns="91425" wrap="square" tIns="45700">
            <a:noAutofit/>
          </a:bodyPr>
          <a:lstStyle>
            <a:lvl1pPr indent="-381000" lvl="0" marL="457200" algn="l">
              <a:lnSpc>
                <a:spcPct val="100000"/>
              </a:lnSpc>
              <a:spcBef>
                <a:spcPts val="480"/>
              </a:spcBef>
              <a:spcAft>
                <a:spcPts val="0"/>
              </a:spcAft>
              <a:buSzPts val="2400"/>
              <a:buChar char="*"/>
              <a:defRPr/>
            </a:lvl1pPr>
            <a:lvl2pPr indent="-368300" lvl="1" marL="914400" algn="l">
              <a:lnSpc>
                <a:spcPct val="100000"/>
              </a:lnSpc>
              <a:spcBef>
                <a:spcPts val="440"/>
              </a:spcBef>
              <a:spcAft>
                <a:spcPts val="0"/>
              </a:spcAft>
              <a:buSzPts val="2200"/>
              <a:buChar char="*"/>
              <a:defRPr/>
            </a:lvl2pPr>
            <a:lvl3pPr indent="-355600" lvl="2" marL="1371600" algn="l">
              <a:lnSpc>
                <a:spcPct val="100000"/>
              </a:lnSpc>
              <a:spcBef>
                <a:spcPts val="400"/>
              </a:spcBef>
              <a:spcAft>
                <a:spcPts val="0"/>
              </a:spcAft>
              <a:buSzPts val="2000"/>
              <a:buChar char="*"/>
              <a:defRPr/>
            </a:lvl3pPr>
            <a:lvl4pPr indent="-342900" lvl="3" marL="1828800" algn="l">
              <a:lnSpc>
                <a:spcPct val="100000"/>
              </a:lnSpc>
              <a:spcBef>
                <a:spcPts val="360"/>
              </a:spcBef>
              <a:spcAft>
                <a:spcPts val="0"/>
              </a:spcAft>
              <a:buSzPts val="1800"/>
              <a:buChar char="*"/>
              <a:defRPr/>
            </a:lvl4pPr>
            <a:lvl5pPr indent="-330200" lvl="4" marL="2286000" algn="l">
              <a:lnSpc>
                <a:spcPct val="100000"/>
              </a:lnSpc>
              <a:spcBef>
                <a:spcPts val="320"/>
              </a:spcBef>
              <a:spcAft>
                <a:spcPts val="0"/>
              </a:spcAft>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55" name="Google Shape;55;p25"/>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5"/>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5"/>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26"/>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6"/>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6"/>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26"/>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p27"/>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7"/>
          <p:cNvSpPr txBox="1"/>
          <p:nvPr>
            <p:ph idx="1" type="body"/>
          </p:nvPr>
        </p:nvSpPr>
        <p:spPr>
          <a:xfrm>
            <a:off x="676656" y="2678114"/>
            <a:ext cx="3822192" cy="639762"/>
          </a:xfrm>
          <a:prstGeom prst="rect">
            <a:avLst/>
          </a:prstGeom>
          <a:noFill/>
          <a:ln>
            <a:noFill/>
          </a:ln>
        </p:spPr>
        <p:txBody>
          <a:bodyPr anchorCtr="0" anchor="ctr" bIns="45700" lIns="91425" spcFirstLastPara="1" rIns="91425" wrap="square" tIns="45700">
            <a:noAutofit/>
          </a:bodyPr>
          <a:lstStyle>
            <a:lvl1pPr indent="-228600" lvl="0" marL="457200" algn="ctr">
              <a:lnSpc>
                <a:spcPct val="100000"/>
              </a:lnSpc>
              <a:spcBef>
                <a:spcPts val="480"/>
              </a:spcBef>
              <a:spcAft>
                <a:spcPts val="0"/>
              </a:spcAft>
              <a:buSzPts val="2400"/>
              <a:buNone/>
              <a:defRPr b="0" sz="2400">
                <a:solidFill>
                  <a:schemeClr val="dk2"/>
                </a:solidFill>
                <a:latin typeface="Arial"/>
                <a:ea typeface="Arial"/>
                <a:cs typeface="Arial"/>
                <a:sym typeface="Arial"/>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66" name="Google Shape;66;p27"/>
          <p:cNvSpPr txBox="1"/>
          <p:nvPr>
            <p:ph idx="2" type="body"/>
          </p:nvPr>
        </p:nvSpPr>
        <p:spPr>
          <a:xfrm>
            <a:off x="677332" y="3429000"/>
            <a:ext cx="3820055" cy="2697163"/>
          </a:xfrm>
          <a:prstGeom prst="rect">
            <a:avLst/>
          </a:prstGeom>
          <a:noFill/>
          <a:ln>
            <a:noFill/>
          </a:ln>
        </p:spPr>
        <p:txBody>
          <a:bodyPr anchorCtr="0" anchor="t" bIns="45700" lIns="91425" spcFirstLastPara="1" rIns="91425" wrap="square" tIns="45700">
            <a:no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67" name="Google Shape;67;p27"/>
          <p:cNvSpPr txBox="1"/>
          <p:nvPr>
            <p:ph idx="3" type="body"/>
          </p:nvPr>
        </p:nvSpPr>
        <p:spPr>
          <a:xfrm>
            <a:off x="4648200" y="2678113"/>
            <a:ext cx="3822192" cy="639762"/>
          </a:xfrm>
          <a:prstGeom prst="rect">
            <a:avLst/>
          </a:prstGeom>
          <a:noFill/>
          <a:ln>
            <a:noFill/>
          </a:ln>
        </p:spPr>
        <p:txBody>
          <a:bodyPr anchorCtr="0" anchor="ctr" bIns="45700" lIns="91425" spcFirstLastPara="1" rIns="91425" wrap="square" tIns="45700">
            <a:noAutofit/>
          </a:bodyPr>
          <a:lstStyle>
            <a:lvl1pPr indent="-228600" lvl="0" marL="457200" algn="ctr">
              <a:lnSpc>
                <a:spcPct val="100000"/>
              </a:lnSpc>
              <a:spcBef>
                <a:spcPts val="480"/>
              </a:spcBef>
              <a:spcAft>
                <a:spcPts val="0"/>
              </a:spcAft>
              <a:buSzPts val="2400"/>
              <a:buNone/>
              <a:defRPr b="0" i="0" sz="2400">
                <a:solidFill>
                  <a:schemeClr val="dk2"/>
                </a:solidFill>
                <a:latin typeface="Arial"/>
                <a:ea typeface="Arial"/>
                <a:cs typeface="Arial"/>
                <a:sym typeface="Arial"/>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68" name="Google Shape;68;p27"/>
          <p:cNvSpPr txBox="1"/>
          <p:nvPr>
            <p:ph idx="4" type="body"/>
          </p:nvPr>
        </p:nvSpPr>
        <p:spPr>
          <a:xfrm>
            <a:off x="4645025" y="3429000"/>
            <a:ext cx="3822192" cy="2697163"/>
          </a:xfrm>
          <a:prstGeom prst="rect">
            <a:avLst/>
          </a:prstGeom>
          <a:noFill/>
          <a:ln>
            <a:noFill/>
          </a:ln>
        </p:spPr>
        <p:txBody>
          <a:bodyPr anchorCtr="0" anchor="t" bIns="45700" lIns="91425" spcFirstLastPara="1" rIns="91425" wrap="square" tIns="45700">
            <a:no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69" name="Google Shape;69;p27"/>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7"/>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7"/>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2" name="Shape 72"/>
        <p:cNvGrpSpPr/>
        <p:nvPr/>
      </p:nvGrpSpPr>
      <p:grpSpPr>
        <a:xfrm>
          <a:off x="0" y="0"/>
          <a:ext cx="0" cy="0"/>
          <a:chOff x="0" y="0"/>
          <a:chExt cx="0" cy="0"/>
        </a:xfrm>
      </p:grpSpPr>
      <p:sp>
        <p:nvSpPr>
          <p:cNvPr id="73" name="Google Shape;73;p28"/>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8"/>
          <p:cNvSpPr txBox="1"/>
          <p:nvPr>
            <p:ph idx="1" type="body"/>
          </p:nvPr>
        </p:nvSpPr>
        <p:spPr>
          <a:xfrm>
            <a:off x="676655" y="2679192"/>
            <a:ext cx="3822192" cy="34472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75" name="Google Shape;75;p28"/>
          <p:cNvSpPr txBox="1"/>
          <p:nvPr>
            <p:ph idx="2" type="body"/>
          </p:nvPr>
        </p:nvSpPr>
        <p:spPr>
          <a:xfrm>
            <a:off x="4645152" y="2679192"/>
            <a:ext cx="3822192" cy="34472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76" name="Google Shape;76;p28"/>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8"/>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8"/>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9" name="Shape 99"/>
        <p:cNvGrpSpPr/>
        <p:nvPr/>
      </p:nvGrpSpPr>
      <p:grpSpPr>
        <a:xfrm>
          <a:off x="0" y="0"/>
          <a:ext cx="0" cy="0"/>
          <a:chOff x="0" y="0"/>
          <a:chExt cx="0" cy="0"/>
        </a:xfrm>
      </p:grpSpPr>
      <p:sp>
        <p:nvSpPr>
          <p:cNvPr id="100" name="Google Shape;100;p30"/>
          <p:cNvSpPr txBox="1"/>
          <p:nvPr>
            <p:ph type="ctrTitle"/>
          </p:nvPr>
        </p:nvSpPr>
        <p:spPr>
          <a:xfrm>
            <a:off x="685800" y="1600200"/>
            <a:ext cx="7772400" cy="1780108"/>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SzPts val="1400"/>
              <a:buNone/>
              <a:defRPr sz="4400">
                <a:solidFill>
                  <a:srgbClr val="FFFFFF"/>
                </a:solidFil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30"/>
          <p:cNvSpPr txBox="1"/>
          <p:nvPr>
            <p:ph idx="1" type="subTitle"/>
          </p:nvPr>
        </p:nvSpPr>
        <p:spPr>
          <a:xfrm>
            <a:off x="1371600" y="3556001"/>
            <a:ext cx="6400800" cy="14732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400"/>
              </a:spcBef>
              <a:spcAft>
                <a:spcPts val="0"/>
              </a:spcAft>
              <a:buSzPts val="2000"/>
              <a:buNone/>
              <a:defRPr sz="2000">
                <a:solidFill>
                  <a:srgbClr val="FFFFFF"/>
                </a:solidFill>
              </a:defRPr>
            </a:lvl1pPr>
            <a:lvl2pPr lvl="1" algn="ctr">
              <a:lnSpc>
                <a:spcPct val="100000"/>
              </a:lnSpc>
              <a:spcBef>
                <a:spcPts val="440"/>
              </a:spcBef>
              <a:spcAft>
                <a:spcPts val="0"/>
              </a:spcAft>
              <a:buSzPts val="2200"/>
              <a:buNone/>
              <a:defRPr>
                <a:solidFill>
                  <a:srgbClr val="888888"/>
                </a:solidFill>
              </a:defRPr>
            </a:lvl2pPr>
            <a:lvl3pPr lvl="2" algn="ctr">
              <a:lnSpc>
                <a:spcPct val="100000"/>
              </a:lnSpc>
              <a:spcBef>
                <a:spcPts val="400"/>
              </a:spcBef>
              <a:spcAft>
                <a:spcPts val="0"/>
              </a:spcAft>
              <a:buSzPts val="2000"/>
              <a:buNone/>
              <a:defRPr>
                <a:solidFill>
                  <a:srgbClr val="888888"/>
                </a:solidFill>
              </a:defRPr>
            </a:lvl3pPr>
            <a:lvl4pPr lvl="3" algn="ctr">
              <a:lnSpc>
                <a:spcPct val="100000"/>
              </a:lnSpc>
              <a:spcBef>
                <a:spcPts val="360"/>
              </a:spcBef>
              <a:spcAft>
                <a:spcPts val="0"/>
              </a:spcAft>
              <a:buSzPts val="1800"/>
              <a:buNone/>
              <a:defRPr>
                <a:solidFill>
                  <a:srgbClr val="888888"/>
                </a:solidFill>
              </a:defRPr>
            </a:lvl4pPr>
            <a:lvl5pPr lvl="4" algn="ctr">
              <a:lnSpc>
                <a:spcPct val="100000"/>
              </a:lnSpc>
              <a:spcBef>
                <a:spcPts val="320"/>
              </a:spcBef>
              <a:spcAft>
                <a:spcPts val="0"/>
              </a:spcAft>
              <a:buSzPts val="1600"/>
              <a:buNone/>
              <a:defRPr>
                <a:solidFill>
                  <a:srgbClr val="888888"/>
                </a:solidFill>
              </a:defRPr>
            </a:lvl5pPr>
            <a:lvl6pPr lvl="5" algn="ctr">
              <a:lnSpc>
                <a:spcPct val="100000"/>
              </a:lnSpc>
              <a:spcBef>
                <a:spcPts val="384"/>
              </a:spcBef>
              <a:spcAft>
                <a:spcPts val="0"/>
              </a:spcAft>
              <a:buSzPts val="1400"/>
              <a:buNone/>
              <a:defRPr>
                <a:solidFill>
                  <a:srgbClr val="888888"/>
                </a:solidFill>
              </a:defRPr>
            </a:lvl6pPr>
            <a:lvl7pPr lvl="6" algn="ctr">
              <a:lnSpc>
                <a:spcPct val="100000"/>
              </a:lnSpc>
              <a:spcBef>
                <a:spcPts val="384"/>
              </a:spcBef>
              <a:spcAft>
                <a:spcPts val="0"/>
              </a:spcAft>
              <a:buSzPts val="1400"/>
              <a:buNone/>
              <a:defRPr>
                <a:solidFill>
                  <a:srgbClr val="888888"/>
                </a:solidFill>
              </a:defRPr>
            </a:lvl7pPr>
            <a:lvl8pPr lvl="7" algn="ctr">
              <a:lnSpc>
                <a:spcPct val="100000"/>
              </a:lnSpc>
              <a:spcBef>
                <a:spcPts val="384"/>
              </a:spcBef>
              <a:spcAft>
                <a:spcPts val="0"/>
              </a:spcAft>
              <a:buSzPts val="1400"/>
              <a:buNone/>
              <a:defRPr>
                <a:solidFill>
                  <a:srgbClr val="888888"/>
                </a:solidFill>
              </a:defRPr>
            </a:lvl8pPr>
            <a:lvl9pPr lvl="8" algn="ctr">
              <a:lnSpc>
                <a:spcPct val="100000"/>
              </a:lnSpc>
              <a:spcBef>
                <a:spcPts val="384"/>
              </a:spcBef>
              <a:spcAft>
                <a:spcPts val="0"/>
              </a:spcAft>
              <a:buSzPts val="1400"/>
              <a:buNone/>
              <a:defRPr>
                <a:solidFill>
                  <a:srgbClr val="888888"/>
                </a:solidFill>
              </a:defRPr>
            </a:lvl9pPr>
          </a:lstStyle>
          <a:p/>
        </p:txBody>
      </p:sp>
      <p:sp>
        <p:nvSpPr>
          <p:cNvPr id="102" name="Google Shape;102;p30"/>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30"/>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30"/>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4" name="Shape 124"/>
        <p:cNvGrpSpPr/>
        <p:nvPr/>
      </p:nvGrpSpPr>
      <p:grpSpPr>
        <a:xfrm>
          <a:off x="0" y="0"/>
          <a:ext cx="0" cy="0"/>
          <a:chOff x="0" y="0"/>
          <a:chExt cx="0" cy="0"/>
        </a:xfrm>
      </p:grpSpPr>
      <p:sp>
        <p:nvSpPr>
          <p:cNvPr id="125" name="Google Shape;125;p32"/>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0"/>
              </a:spcBef>
              <a:spcAft>
                <a:spcPts val="0"/>
              </a:spcAft>
              <a:buSzPts val="1400"/>
              <a:buNone/>
              <a:defRPr b="0" sz="44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32"/>
          <p:cNvSpPr txBox="1"/>
          <p:nvPr>
            <p:ph idx="1" type="body"/>
          </p:nvPr>
        </p:nvSpPr>
        <p:spPr>
          <a:xfrm>
            <a:off x="1367365" y="1437448"/>
            <a:ext cx="6417734" cy="939801"/>
          </a:xfrm>
          <a:prstGeom prst="rect">
            <a:avLst/>
          </a:prstGeom>
          <a:noFill/>
          <a:ln>
            <a:noFill/>
          </a:ln>
        </p:spPr>
        <p:txBody>
          <a:bodyPr anchorCtr="0" anchor="b" bIns="45700" lIns="91425" spcFirstLastPara="1" rIns="91425" wrap="square" tIns="45700">
            <a:normAutofit/>
          </a:bodyPr>
          <a:lstStyle>
            <a:lvl1pPr indent="-228600" lvl="0" marL="457200" algn="ctr">
              <a:lnSpc>
                <a:spcPct val="100000"/>
              </a:lnSpc>
              <a:spcBef>
                <a:spcPts val="400"/>
              </a:spcBef>
              <a:spcAft>
                <a:spcPts val="0"/>
              </a:spcAft>
              <a:buSzPts val="2000"/>
              <a:buNone/>
              <a:defRPr sz="2000">
                <a:solidFill>
                  <a:srgbClr val="FFFFFF"/>
                </a:solidFill>
              </a:defRPr>
            </a:lvl1pPr>
            <a:lvl2pPr indent="-228600" lvl="1" marL="914400" algn="l">
              <a:lnSpc>
                <a:spcPct val="100000"/>
              </a:lnSpc>
              <a:spcBef>
                <a:spcPts val="360"/>
              </a:spcBef>
              <a:spcAft>
                <a:spcPts val="0"/>
              </a:spcAft>
              <a:buSzPts val="1800"/>
              <a:buNone/>
              <a:defRPr sz="1800">
                <a:solidFill>
                  <a:srgbClr val="888888"/>
                </a:solidFill>
              </a:defRPr>
            </a:lvl2pPr>
            <a:lvl3pPr indent="-228600" lvl="2" marL="1371600" algn="l">
              <a:lnSpc>
                <a:spcPct val="100000"/>
              </a:lnSpc>
              <a:spcBef>
                <a:spcPts val="320"/>
              </a:spcBef>
              <a:spcAft>
                <a:spcPts val="0"/>
              </a:spcAft>
              <a:buSzPts val="1600"/>
              <a:buNone/>
              <a:defRPr sz="1600">
                <a:solidFill>
                  <a:srgbClr val="888888"/>
                </a:solidFill>
              </a:defRPr>
            </a:lvl3pPr>
            <a:lvl4pPr indent="-228600" lvl="3" marL="1828800" algn="l">
              <a:lnSpc>
                <a:spcPct val="100000"/>
              </a:lnSpc>
              <a:spcBef>
                <a:spcPts val="280"/>
              </a:spcBef>
              <a:spcAft>
                <a:spcPts val="0"/>
              </a:spcAft>
              <a:buSzPts val="1400"/>
              <a:buNone/>
              <a:defRPr sz="1400">
                <a:solidFill>
                  <a:srgbClr val="888888"/>
                </a:solidFill>
              </a:defRPr>
            </a:lvl4pPr>
            <a:lvl5pPr indent="-228600" lvl="4" marL="2286000" algn="l">
              <a:lnSpc>
                <a:spcPct val="100000"/>
              </a:lnSpc>
              <a:spcBef>
                <a:spcPts val="280"/>
              </a:spcBef>
              <a:spcAft>
                <a:spcPts val="0"/>
              </a:spcAft>
              <a:buSzPts val="1400"/>
              <a:buNone/>
              <a:defRPr sz="1400">
                <a:solidFill>
                  <a:srgbClr val="888888"/>
                </a:solidFill>
              </a:defRPr>
            </a:lvl5pPr>
            <a:lvl6pPr indent="-228600" lvl="5" marL="2743200" algn="l">
              <a:lnSpc>
                <a:spcPct val="100000"/>
              </a:lnSpc>
              <a:spcBef>
                <a:spcPts val="384"/>
              </a:spcBef>
              <a:spcAft>
                <a:spcPts val="0"/>
              </a:spcAft>
              <a:buSzPts val="1400"/>
              <a:buNone/>
              <a:defRPr sz="1400">
                <a:solidFill>
                  <a:srgbClr val="888888"/>
                </a:solidFill>
              </a:defRPr>
            </a:lvl6pPr>
            <a:lvl7pPr indent="-228600" lvl="6" marL="3200400" algn="l">
              <a:lnSpc>
                <a:spcPct val="100000"/>
              </a:lnSpc>
              <a:spcBef>
                <a:spcPts val="384"/>
              </a:spcBef>
              <a:spcAft>
                <a:spcPts val="0"/>
              </a:spcAft>
              <a:buSzPts val="1400"/>
              <a:buNone/>
              <a:defRPr sz="1400">
                <a:solidFill>
                  <a:srgbClr val="888888"/>
                </a:solidFill>
              </a:defRPr>
            </a:lvl7pPr>
            <a:lvl8pPr indent="-228600" lvl="7" marL="3657600" algn="l">
              <a:lnSpc>
                <a:spcPct val="100000"/>
              </a:lnSpc>
              <a:spcBef>
                <a:spcPts val="384"/>
              </a:spcBef>
              <a:spcAft>
                <a:spcPts val="0"/>
              </a:spcAft>
              <a:buSzPts val="1400"/>
              <a:buNone/>
              <a:defRPr sz="1400">
                <a:solidFill>
                  <a:srgbClr val="888888"/>
                </a:solidFill>
              </a:defRPr>
            </a:lvl8pPr>
            <a:lvl9pPr indent="-228600" lvl="8" marL="4114800" algn="l">
              <a:lnSpc>
                <a:spcPct val="100000"/>
              </a:lnSpc>
              <a:spcBef>
                <a:spcPts val="384"/>
              </a:spcBef>
              <a:spcAft>
                <a:spcPts val="0"/>
              </a:spcAft>
              <a:buSzPts val="1400"/>
              <a:buNone/>
              <a:defRPr sz="1400">
                <a:solidFill>
                  <a:srgbClr val="888888"/>
                </a:solidFill>
              </a:defRPr>
            </a:lvl9pPr>
          </a:lstStyle>
          <a:p/>
        </p:txBody>
      </p:sp>
      <p:sp>
        <p:nvSpPr>
          <p:cNvPr id="127" name="Google Shape;127;p32"/>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32"/>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32"/>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50" name="Shape 150"/>
        <p:cNvGrpSpPr/>
        <p:nvPr/>
      </p:nvGrpSpPr>
      <p:grpSpPr>
        <a:xfrm>
          <a:off x="0" y="0"/>
          <a:ext cx="0" cy="0"/>
          <a:chOff x="0" y="0"/>
          <a:chExt cx="0" cy="0"/>
        </a:xfrm>
      </p:grpSpPr>
      <p:sp>
        <p:nvSpPr>
          <p:cNvPr id="151" name="Google Shape;151;p34"/>
          <p:cNvSpPr txBox="1"/>
          <p:nvPr>
            <p:ph idx="1" type="body"/>
          </p:nvPr>
        </p:nvSpPr>
        <p:spPr>
          <a:xfrm>
            <a:off x="914400" y="3581400"/>
            <a:ext cx="3352800" cy="190500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chemeClr val="dk2"/>
                </a:solidFill>
              </a:defRPr>
            </a:lvl1pPr>
            <a:lvl2pPr indent="-228600" lvl="1" marL="914400" algn="l">
              <a:lnSpc>
                <a:spcPct val="100000"/>
              </a:lnSpc>
              <a:spcBef>
                <a:spcPts val="60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sp>
        <p:nvSpPr>
          <p:cNvPr id="152" name="Google Shape;152;p34"/>
          <p:cNvSpPr txBox="1"/>
          <p:nvPr>
            <p:ph type="title"/>
          </p:nvPr>
        </p:nvSpPr>
        <p:spPr>
          <a:xfrm>
            <a:off x="914400" y="2286000"/>
            <a:ext cx="3352800" cy="125272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3200">
                <a:solidFill>
                  <a:schemeClr val="dk2"/>
                </a:solidFil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34"/>
          <p:cNvSpPr txBox="1"/>
          <p:nvPr>
            <p:ph idx="2" type="body"/>
          </p:nvPr>
        </p:nvSpPr>
        <p:spPr>
          <a:xfrm>
            <a:off x="4651962" y="1828800"/>
            <a:ext cx="3904076" cy="3810000"/>
          </a:xfrm>
          <a:prstGeom prst="rect">
            <a:avLst/>
          </a:prstGeom>
          <a:noFill/>
          <a:ln>
            <a:noFill/>
          </a:ln>
        </p:spPr>
        <p:txBody>
          <a:bodyPr anchorCtr="0" anchor="ctr" bIns="45700" lIns="91425" spcFirstLastPara="1" rIns="91425" wrap="square" tIns="45700">
            <a:noAutofit/>
          </a:bodyPr>
          <a:lstStyle>
            <a:lvl1pPr indent="-368300" lvl="0" marL="457200" algn="l">
              <a:lnSpc>
                <a:spcPct val="100000"/>
              </a:lnSpc>
              <a:spcBef>
                <a:spcPts val="440"/>
              </a:spcBef>
              <a:spcAft>
                <a:spcPts val="0"/>
              </a:spcAft>
              <a:buClr>
                <a:schemeClr val="lt1"/>
              </a:buClr>
              <a:buSzPts val="2200"/>
              <a:buChar char="*"/>
              <a:defRPr sz="2200">
                <a:solidFill>
                  <a:schemeClr val="dk2"/>
                </a:solidFill>
              </a:defRPr>
            </a:lvl1pPr>
            <a:lvl2pPr indent="-355600" lvl="1" marL="914400" algn="l">
              <a:lnSpc>
                <a:spcPct val="100000"/>
              </a:lnSpc>
              <a:spcBef>
                <a:spcPts val="400"/>
              </a:spcBef>
              <a:spcAft>
                <a:spcPts val="0"/>
              </a:spcAft>
              <a:buClr>
                <a:schemeClr val="lt1"/>
              </a:buClr>
              <a:buSzPts val="2000"/>
              <a:buChar char="*"/>
              <a:defRPr sz="2000">
                <a:solidFill>
                  <a:schemeClr val="dk2"/>
                </a:solidFill>
              </a:defRPr>
            </a:lvl2pPr>
            <a:lvl3pPr indent="-342900" lvl="2" marL="1371600" algn="l">
              <a:lnSpc>
                <a:spcPct val="100000"/>
              </a:lnSpc>
              <a:spcBef>
                <a:spcPts val="360"/>
              </a:spcBef>
              <a:spcAft>
                <a:spcPts val="0"/>
              </a:spcAft>
              <a:buClr>
                <a:schemeClr val="lt1"/>
              </a:buClr>
              <a:buSzPts val="1800"/>
              <a:buChar char="*"/>
              <a:defRPr sz="1800">
                <a:solidFill>
                  <a:schemeClr val="dk2"/>
                </a:solidFill>
              </a:defRPr>
            </a:lvl3pPr>
            <a:lvl4pPr indent="-330200" lvl="3" marL="1828800" algn="l">
              <a:lnSpc>
                <a:spcPct val="100000"/>
              </a:lnSpc>
              <a:spcBef>
                <a:spcPts val="320"/>
              </a:spcBef>
              <a:spcAft>
                <a:spcPts val="0"/>
              </a:spcAft>
              <a:buClr>
                <a:schemeClr val="lt1"/>
              </a:buClr>
              <a:buSzPts val="1600"/>
              <a:buChar char="*"/>
              <a:defRPr sz="1600">
                <a:solidFill>
                  <a:schemeClr val="dk2"/>
                </a:solidFill>
              </a:defRPr>
            </a:lvl4pPr>
            <a:lvl5pPr indent="-330200" lvl="4" marL="2286000" algn="l">
              <a:lnSpc>
                <a:spcPct val="100000"/>
              </a:lnSpc>
              <a:spcBef>
                <a:spcPts val="320"/>
              </a:spcBef>
              <a:spcAft>
                <a:spcPts val="0"/>
              </a:spcAft>
              <a:buClr>
                <a:schemeClr val="lt1"/>
              </a:buClr>
              <a:buSzPts val="1600"/>
              <a:buChar char="*"/>
              <a:defRPr sz="1600">
                <a:solidFill>
                  <a:schemeClr val="dk2"/>
                </a:solidFill>
              </a:defRPr>
            </a:lvl5pPr>
            <a:lvl6pPr indent="-355600" lvl="5" marL="2743200" algn="l">
              <a:lnSpc>
                <a:spcPct val="100000"/>
              </a:lnSpc>
              <a:spcBef>
                <a:spcPts val="384"/>
              </a:spcBef>
              <a:spcAft>
                <a:spcPts val="0"/>
              </a:spcAft>
              <a:buSzPts val="2000"/>
              <a:buChar char="●"/>
              <a:defRPr sz="2000"/>
            </a:lvl6pPr>
            <a:lvl7pPr indent="-355600" lvl="6" marL="3200400" algn="l">
              <a:lnSpc>
                <a:spcPct val="100000"/>
              </a:lnSpc>
              <a:spcBef>
                <a:spcPts val="384"/>
              </a:spcBef>
              <a:spcAft>
                <a:spcPts val="0"/>
              </a:spcAft>
              <a:buSzPts val="2000"/>
              <a:buChar char="●"/>
              <a:defRPr sz="2000"/>
            </a:lvl7pPr>
            <a:lvl8pPr indent="-355600" lvl="7" marL="3657600" algn="l">
              <a:lnSpc>
                <a:spcPct val="100000"/>
              </a:lnSpc>
              <a:spcBef>
                <a:spcPts val="384"/>
              </a:spcBef>
              <a:spcAft>
                <a:spcPts val="0"/>
              </a:spcAft>
              <a:buSzPts val="2000"/>
              <a:buChar char="●"/>
              <a:defRPr sz="2000"/>
            </a:lvl8pPr>
            <a:lvl9pPr indent="-355600" lvl="8" marL="4114800" algn="l">
              <a:lnSpc>
                <a:spcPct val="100000"/>
              </a:lnSpc>
              <a:spcBef>
                <a:spcPts val="384"/>
              </a:spcBef>
              <a:spcAft>
                <a:spcPts val="0"/>
              </a:spcAft>
              <a:buSzPts val="2000"/>
              <a:buChar char="●"/>
              <a:defRPr sz="2000"/>
            </a:lvl9pPr>
          </a:lstStyle>
          <a:p/>
        </p:txBody>
      </p:sp>
      <p:sp>
        <p:nvSpPr>
          <p:cNvPr id="154" name="Google Shape;154;p34"/>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34"/>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34"/>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77" name="Shape 177"/>
        <p:cNvGrpSpPr/>
        <p:nvPr/>
      </p:nvGrpSpPr>
      <p:grpSpPr>
        <a:xfrm>
          <a:off x="0" y="0"/>
          <a:ext cx="0" cy="0"/>
          <a:chOff x="0" y="0"/>
          <a:chExt cx="0" cy="0"/>
        </a:xfrm>
      </p:grpSpPr>
      <p:sp>
        <p:nvSpPr>
          <p:cNvPr id="178" name="Google Shape;178;p36"/>
          <p:cNvSpPr txBox="1"/>
          <p:nvPr>
            <p:ph type="title"/>
          </p:nvPr>
        </p:nvSpPr>
        <p:spPr>
          <a:xfrm>
            <a:off x="4874155" y="338667"/>
            <a:ext cx="3812645" cy="242993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b="0" sz="2800">
                <a:solidFill>
                  <a:srgbClr val="FFFFFF"/>
                </a:solidFil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36"/>
          <p:cNvSpPr txBox="1"/>
          <p:nvPr>
            <p:ph idx="1" type="body"/>
          </p:nvPr>
        </p:nvSpPr>
        <p:spPr>
          <a:xfrm>
            <a:off x="4868333" y="2785533"/>
            <a:ext cx="3818467" cy="2421467"/>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800"/>
              <a:buNone/>
              <a:defRPr sz="1800">
                <a:solidFill>
                  <a:srgbClr val="FFFFFF"/>
                </a:solidFill>
              </a:defRPr>
            </a:lvl1pPr>
            <a:lvl2pPr indent="-228600" lvl="1" marL="914400" algn="l">
              <a:lnSpc>
                <a:spcPct val="100000"/>
              </a:lnSpc>
              <a:spcBef>
                <a:spcPts val="24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sp>
        <p:nvSpPr>
          <p:cNvPr id="180" name="Google Shape;180;p36"/>
          <p:cNvSpPr/>
          <p:nvPr>
            <p:ph idx="2" type="pic"/>
          </p:nvPr>
        </p:nvSpPr>
        <p:spPr>
          <a:xfrm>
            <a:off x="838200" y="1371600"/>
            <a:ext cx="3566160" cy="2926080"/>
          </a:xfrm>
          <a:prstGeom prst="roundRect">
            <a:avLst>
              <a:gd fmla="val 3924" name="adj"/>
            </a:avLst>
          </a:prstGeom>
          <a:solidFill>
            <a:schemeClr val="accent1"/>
          </a:solidFill>
          <a:ln>
            <a:noFill/>
          </a:ln>
          <a:effectLst>
            <a:reflection blurRad="0" dir="5400000" dist="5000" endA="0" endPos="30000" kx="0" rotWithShape="0" algn="bl" stA="30000" stPos="0" sy="-100000" ky="0"/>
          </a:effectLst>
        </p:spPr>
      </p:sp>
      <p:sp>
        <p:nvSpPr>
          <p:cNvPr id="181" name="Google Shape;181;p36"/>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p36"/>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3" name="Google Shape;183;p36"/>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04" name="Shape 204"/>
        <p:cNvGrpSpPr/>
        <p:nvPr/>
      </p:nvGrpSpPr>
      <p:grpSpPr>
        <a:xfrm>
          <a:off x="0" y="0"/>
          <a:ext cx="0" cy="0"/>
          <a:chOff x="0" y="0"/>
          <a:chExt cx="0" cy="0"/>
        </a:xfrm>
      </p:grpSpPr>
      <p:sp>
        <p:nvSpPr>
          <p:cNvPr id="205" name="Google Shape;205;p38"/>
          <p:cNvSpPr txBox="1"/>
          <p:nvPr>
            <p:ph type="title"/>
          </p:nvPr>
        </p:nvSpPr>
        <p:spPr>
          <a:xfrm rot="5400000">
            <a:off x="5414434" y="2662767"/>
            <a:ext cx="4487333" cy="20574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chemeClr val="dk2"/>
                </a:solidFill>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38"/>
          <p:cNvSpPr txBox="1"/>
          <p:nvPr>
            <p:ph idx="1" type="body"/>
          </p:nvPr>
        </p:nvSpPr>
        <p:spPr>
          <a:xfrm rot="5400000">
            <a:off x="1223433" y="681567"/>
            <a:ext cx="4487334" cy="60198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accent1"/>
              </a:buClr>
              <a:buSzPts val="2400"/>
              <a:buChar char="*"/>
              <a:defRPr/>
            </a:lvl1pPr>
            <a:lvl2pPr indent="-368300" lvl="1" marL="914400" algn="l">
              <a:lnSpc>
                <a:spcPct val="100000"/>
              </a:lnSpc>
              <a:spcBef>
                <a:spcPts val="440"/>
              </a:spcBef>
              <a:spcAft>
                <a:spcPts val="0"/>
              </a:spcAft>
              <a:buClr>
                <a:schemeClr val="accent1"/>
              </a:buClr>
              <a:buSzPts val="2200"/>
              <a:buChar char="*"/>
              <a:defRPr/>
            </a:lvl2pPr>
            <a:lvl3pPr indent="-355600" lvl="2" marL="1371600" algn="l">
              <a:lnSpc>
                <a:spcPct val="100000"/>
              </a:lnSpc>
              <a:spcBef>
                <a:spcPts val="400"/>
              </a:spcBef>
              <a:spcAft>
                <a:spcPts val="0"/>
              </a:spcAft>
              <a:buClr>
                <a:schemeClr val="accent1"/>
              </a:buClr>
              <a:buSzPts val="2000"/>
              <a:buChar char="*"/>
              <a:defRPr/>
            </a:lvl3pPr>
            <a:lvl4pPr indent="-342900" lvl="3" marL="1828800" algn="l">
              <a:lnSpc>
                <a:spcPct val="100000"/>
              </a:lnSpc>
              <a:spcBef>
                <a:spcPts val="360"/>
              </a:spcBef>
              <a:spcAft>
                <a:spcPts val="0"/>
              </a:spcAft>
              <a:buClr>
                <a:schemeClr val="accent1"/>
              </a:buClr>
              <a:buSzPts val="1800"/>
              <a:buChar char="*"/>
              <a:defRPr/>
            </a:lvl4pPr>
            <a:lvl5pPr indent="-330200" lvl="4" marL="2286000" algn="l">
              <a:lnSpc>
                <a:spcPct val="100000"/>
              </a:lnSpc>
              <a:spcBef>
                <a:spcPts val="320"/>
              </a:spcBef>
              <a:spcAft>
                <a:spcPts val="0"/>
              </a:spcAft>
              <a:buClr>
                <a:schemeClr val="accent1"/>
              </a:buClr>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207" name="Google Shape;207;p38"/>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8" name="Google Shape;208;p38"/>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38"/>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5" Type="http://schemas.openxmlformats.org/officeDocument/2006/relationships/slideLayout" Target="../slideLayouts/slideLayout6.xml"/><Relationship Id="rId6" Type="http://schemas.openxmlformats.org/officeDocument/2006/relationships/theme" Target="../theme/theme1.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theme" Target="../theme/theme8.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9" name="Shape 9"/>
        <p:cNvGrpSpPr/>
        <p:nvPr/>
      </p:nvGrpSpPr>
      <p:grpSpPr>
        <a:xfrm>
          <a:off x="0" y="0"/>
          <a:ext cx="0" cy="0"/>
          <a:chOff x="0" y="0"/>
          <a:chExt cx="0" cy="0"/>
        </a:xfrm>
      </p:grpSpPr>
      <p:sp>
        <p:nvSpPr>
          <p:cNvPr id="10" name="Google Shape;10;p21"/>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1" name="Google Shape;11;p21"/>
          <p:cNvGrpSpPr/>
          <p:nvPr/>
        </p:nvGrpSpPr>
        <p:grpSpPr>
          <a:xfrm>
            <a:off x="211137" y="1679575"/>
            <a:ext cx="8723312" cy="1330325"/>
            <a:chOff x="-3905251" y="4294188"/>
            <a:chExt cx="13027839" cy="1892300"/>
          </a:xfrm>
        </p:grpSpPr>
        <p:sp>
          <p:nvSpPr>
            <p:cNvPr id="12" name="Google Shape;12;p2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 name="Google Shape;13;p2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 name="Google Shape;14;p2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5" name="Google Shape;15;p2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 name="Google Shape;16;p2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7" name="Google Shape;17;p21"/>
          <p:cNvSpPr/>
          <p:nvPr/>
        </p:nvSpPr>
        <p:spPr>
          <a:xfrm>
            <a:off x="228600" y="228600"/>
            <a:ext cx="8696325" cy="1427162"/>
          </a:xfrm>
          <a:prstGeom prst="roundRect">
            <a:avLst>
              <a:gd fmla="val 1541"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8" name="Google Shape;18;p21"/>
          <p:cNvGrpSpPr/>
          <p:nvPr/>
        </p:nvGrpSpPr>
        <p:grpSpPr>
          <a:xfrm>
            <a:off x="211137" y="714375"/>
            <a:ext cx="8723312" cy="1330325"/>
            <a:chOff x="-3905251" y="4294188"/>
            <a:chExt cx="13027839" cy="1892300"/>
          </a:xfrm>
        </p:grpSpPr>
        <p:sp>
          <p:nvSpPr>
            <p:cNvPr id="19" name="Google Shape;19;p2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0" name="Google Shape;20;p2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1" name="Google Shape;21;p2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2" name="Google Shape;22;p2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3" name="Google Shape;23;p2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24" name="Google Shape;24;p21"/>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5" name="Google Shape;25;p21"/>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26" name="Google Shape;26;p21"/>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7" name="Google Shape;27;p21"/>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8" name="Google Shape;28;p21"/>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33" name="Shape 33"/>
        <p:cNvGrpSpPr/>
        <p:nvPr/>
      </p:nvGrpSpPr>
      <p:grpSpPr>
        <a:xfrm>
          <a:off x="0" y="0"/>
          <a:ext cx="0" cy="0"/>
          <a:chOff x="0" y="0"/>
          <a:chExt cx="0" cy="0"/>
        </a:xfrm>
      </p:grpSpPr>
      <p:sp>
        <p:nvSpPr>
          <p:cNvPr id="34" name="Google Shape;34;p23"/>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35" name="Google Shape;35;p23"/>
          <p:cNvGrpSpPr/>
          <p:nvPr/>
        </p:nvGrpSpPr>
        <p:grpSpPr>
          <a:xfrm>
            <a:off x="211137" y="1679575"/>
            <a:ext cx="8723312" cy="1330325"/>
            <a:chOff x="-3905251" y="4294188"/>
            <a:chExt cx="13027839" cy="1892300"/>
          </a:xfrm>
        </p:grpSpPr>
        <p:sp>
          <p:nvSpPr>
            <p:cNvPr id="36" name="Google Shape;36;p23"/>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37" name="Google Shape;37;p23"/>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38" name="Google Shape;38;p23"/>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39" name="Google Shape;39;p23"/>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40" name="Google Shape;40;p23"/>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41" name="Google Shape;41;p23"/>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42" name="Google Shape;42;p23"/>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3" name="Google Shape;43;p23"/>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4" name="Google Shape;44;p23"/>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
        <p:nvSpPr>
          <p:cNvPr id="45" name="Google Shape;45;p23"/>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79" name="Shape 79"/>
        <p:cNvGrpSpPr/>
        <p:nvPr/>
      </p:nvGrpSpPr>
      <p:grpSpPr>
        <a:xfrm>
          <a:off x="0" y="0"/>
          <a:ext cx="0" cy="0"/>
          <a:chOff x="0" y="0"/>
          <a:chExt cx="0" cy="0"/>
        </a:xfrm>
      </p:grpSpPr>
      <p:sp>
        <p:nvSpPr>
          <p:cNvPr id="80" name="Google Shape;80;p29"/>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81" name="Google Shape;81;p29"/>
          <p:cNvGrpSpPr/>
          <p:nvPr/>
        </p:nvGrpSpPr>
        <p:grpSpPr>
          <a:xfrm>
            <a:off x="211137" y="1679575"/>
            <a:ext cx="8723312" cy="1330325"/>
            <a:chOff x="-3905251" y="4294188"/>
            <a:chExt cx="13027839" cy="1892300"/>
          </a:xfrm>
        </p:grpSpPr>
        <p:sp>
          <p:nvSpPr>
            <p:cNvPr id="82" name="Google Shape;82;p2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3" name="Google Shape;83;p29"/>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4" name="Google Shape;84;p2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5" name="Google Shape;85;p2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86" name="Google Shape;86;p29"/>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87" name="Google Shape;87;p29"/>
          <p:cNvSpPr/>
          <p:nvPr/>
        </p:nvSpPr>
        <p:spPr>
          <a:xfrm>
            <a:off x="228600" y="228600"/>
            <a:ext cx="8696325" cy="6035675"/>
          </a:xfrm>
          <a:prstGeom prst="roundRect">
            <a:avLst>
              <a:gd fmla="val 275" name="adj"/>
            </a:avLst>
          </a:prstGeom>
          <a:gradFill>
            <a:gsLst>
              <a:gs pos="0">
                <a:srgbClr val="0293E0"/>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88" name="Google Shape;88;p29"/>
          <p:cNvGrpSpPr/>
          <p:nvPr/>
        </p:nvGrpSpPr>
        <p:grpSpPr>
          <a:xfrm>
            <a:off x="211137" y="5354637"/>
            <a:ext cx="8723312" cy="1330325"/>
            <a:chOff x="-3905250" y="4294188"/>
            <a:chExt cx="13011150" cy="1892300"/>
          </a:xfrm>
        </p:grpSpPr>
        <p:sp>
          <p:nvSpPr>
            <p:cNvPr id="89" name="Google Shape;89;p2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0" name="Google Shape;90;p29"/>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1" name="Google Shape;91;p2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2" name="Google Shape;92;p2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93" name="Google Shape;93;p2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94" name="Google Shape;94;p29"/>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95" name="Google Shape;95;p29"/>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96" name="Google Shape;96;p29"/>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7" name="Google Shape;97;p29"/>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8" name="Google Shape;98;p29"/>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05" name="Shape 105"/>
        <p:cNvGrpSpPr/>
        <p:nvPr/>
      </p:nvGrpSpPr>
      <p:grpSpPr>
        <a:xfrm>
          <a:off x="0" y="0"/>
          <a:ext cx="0" cy="0"/>
          <a:chOff x="0" y="0"/>
          <a:chExt cx="0" cy="0"/>
        </a:xfrm>
      </p:grpSpPr>
      <p:sp>
        <p:nvSpPr>
          <p:cNvPr id="106" name="Google Shape;106;p31"/>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07" name="Google Shape;107;p31"/>
          <p:cNvGrpSpPr/>
          <p:nvPr/>
        </p:nvGrpSpPr>
        <p:grpSpPr>
          <a:xfrm>
            <a:off x="211137" y="1679575"/>
            <a:ext cx="8723312" cy="1330325"/>
            <a:chOff x="-3905251" y="4294188"/>
            <a:chExt cx="13027839" cy="1892300"/>
          </a:xfrm>
        </p:grpSpPr>
        <p:sp>
          <p:nvSpPr>
            <p:cNvPr id="108" name="Google Shape;108;p31"/>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09" name="Google Shape;109;p31"/>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0" name="Google Shape;110;p31"/>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1" name="Google Shape;111;p31"/>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2" name="Google Shape;112;p31"/>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13" name="Google Shape;113;p31"/>
          <p:cNvSpPr/>
          <p:nvPr/>
        </p:nvSpPr>
        <p:spPr>
          <a:xfrm>
            <a:off x="228600" y="228600"/>
            <a:ext cx="8696325" cy="4737100"/>
          </a:xfrm>
          <a:prstGeom prst="roundRect">
            <a:avLst>
              <a:gd fmla="val 275" name="adj"/>
            </a:avLst>
          </a:prstGeom>
          <a:gradFill>
            <a:gsLst>
              <a:gs pos="0">
                <a:srgbClr val="0293E0"/>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4" name="Google Shape;114;p31"/>
          <p:cNvSpPr/>
          <p:nvPr/>
        </p:nvSpPr>
        <p:spPr>
          <a:xfrm>
            <a:off x="6046787" y="4203700"/>
            <a:ext cx="2876550" cy="714375"/>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5" name="Google Shape;115;p31"/>
          <p:cNvSpPr/>
          <p:nvPr/>
        </p:nvSpPr>
        <p:spPr>
          <a:xfrm>
            <a:off x="2619375" y="4075112"/>
            <a:ext cx="5545137" cy="850900"/>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6" name="Google Shape;116;p31"/>
          <p:cNvSpPr/>
          <p:nvPr/>
        </p:nvSpPr>
        <p:spPr>
          <a:xfrm>
            <a:off x="2828925" y="4087812"/>
            <a:ext cx="5467350" cy="774700"/>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7" name="Google Shape;117;p31"/>
          <p:cNvSpPr/>
          <p:nvPr/>
        </p:nvSpPr>
        <p:spPr>
          <a:xfrm>
            <a:off x="5610225" y="4073525"/>
            <a:ext cx="3306762" cy="652462"/>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8" name="Google Shape;118;p31"/>
          <p:cNvSpPr/>
          <p:nvPr/>
        </p:nvSpPr>
        <p:spPr>
          <a:xfrm>
            <a:off x="211137" y="4059237"/>
            <a:ext cx="8723312" cy="1328737"/>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19" name="Google Shape;119;p31"/>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20" name="Google Shape;120;p31"/>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121" name="Google Shape;121;p31"/>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22" name="Google Shape;122;p31"/>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23" name="Google Shape;123;p31"/>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30" name="Shape 130"/>
        <p:cNvGrpSpPr/>
        <p:nvPr/>
      </p:nvGrpSpPr>
      <p:grpSpPr>
        <a:xfrm>
          <a:off x="0" y="0"/>
          <a:ext cx="0" cy="0"/>
          <a:chOff x="0" y="0"/>
          <a:chExt cx="0" cy="0"/>
        </a:xfrm>
      </p:grpSpPr>
      <p:sp>
        <p:nvSpPr>
          <p:cNvPr id="131" name="Google Shape;131;p33"/>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32" name="Google Shape;132;p33"/>
          <p:cNvGrpSpPr/>
          <p:nvPr/>
        </p:nvGrpSpPr>
        <p:grpSpPr>
          <a:xfrm>
            <a:off x="211137" y="1679575"/>
            <a:ext cx="8723312" cy="1330325"/>
            <a:chOff x="-3905251" y="4294188"/>
            <a:chExt cx="13027839" cy="1892300"/>
          </a:xfrm>
        </p:grpSpPr>
        <p:sp>
          <p:nvSpPr>
            <p:cNvPr id="133" name="Google Shape;133;p33"/>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4" name="Google Shape;134;p33"/>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5" name="Google Shape;135;p33"/>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6" name="Google Shape;136;p33"/>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7" name="Google Shape;137;p33"/>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38" name="Google Shape;138;p33"/>
          <p:cNvSpPr/>
          <p:nvPr/>
        </p:nvSpPr>
        <p:spPr>
          <a:xfrm>
            <a:off x="228600" y="228600"/>
            <a:ext cx="8696325" cy="1427162"/>
          </a:xfrm>
          <a:prstGeom prst="roundRect">
            <a:avLst>
              <a:gd fmla="val 1541"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39" name="Google Shape;139;p33"/>
          <p:cNvGrpSpPr/>
          <p:nvPr/>
        </p:nvGrpSpPr>
        <p:grpSpPr>
          <a:xfrm>
            <a:off x="211137" y="714375"/>
            <a:ext cx="8723312" cy="1331912"/>
            <a:chOff x="-3905250" y="4294188"/>
            <a:chExt cx="13011150" cy="1892300"/>
          </a:xfrm>
        </p:grpSpPr>
        <p:sp>
          <p:nvSpPr>
            <p:cNvPr id="140" name="Google Shape;140;p33"/>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1" name="Google Shape;141;p33"/>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3"/>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3" name="Google Shape;143;p33"/>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4" name="Google Shape;144;p33"/>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45" name="Google Shape;145;p33"/>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46" name="Google Shape;146;p33"/>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147" name="Google Shape;147;p33"/>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8" name="Google Shape;148;p33"/>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9" name="Google Shape;149;p33"/>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61"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57" name="Shape 157"/>
        <p:cNvGrpSpPr/>
        <p:nvPr/>
      </p:nvGrpSpPr>
      <p:grpSpPr>
        <a:xfrm>
          <a:off x="0" y="0"/>
          <a:ext cx="0" cy="0"/>
          <a:chOff x="0" y="0"/>
          <a:chExt cx="0" cy="0"/>
        </a:xfrm>
      </p:grpSpPr>
      <p:sp>
        <p:nvSpPr>
          <p:cNvPr id="158" name="Google Shape;158;p35"/>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59" name="Google Shape;159;p35"/>
          <p:cNvGrpSpPr/>
          <p:nvPr/>
        </p:nvGrpSpPr>
        <p:grpSpPr>
          <a:xfrm>
            <a:off x="211137" y="1679575"/>
            <a:ext cx="8723312" cy="1330325"/>
            <a:chOff x="-3905251" y="4294188"/>
            <a:chExt cx="13027839" cy="1892300"/>
          </a:xfrm>
        </p:grpSpPr>
        <p:sp>
          <p:nvSpPr>
            <p:cNvPr id="160" name="Google Shape;160;p35"/>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1" name="Google Shape;161;p35"/>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2" name="Google Shape;162;p35"/>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3" name="Google Shape;163;p35"/>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4" name="Google Shape;164;p35"/>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65" name="Google Shape;165;p35"/>
          <p:cNvSpPr/>
          <p:nvPr/>
        </p:nvSpPr>
        <p:spPr>
          <a:xfrm>
            <a:off x="228600" y="228600"/>
            <a:ext cx="8696325" cy="6035675"/>
          </a:xfrm>
          <a:prstGeom prst="roundRect">
            <a:avLst>
              <a:gd fmla="val 275" name="adj"/>
            </a:avLst>
          </a:prstGeom>
          <a:gradFill>
            <a:gsLst>
              <a:gs pos="0">
                <a:srgbClr val="0293E0"/>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66" name="Google Shape;166;p35"/>
          <p:cNvGrpSpPr/>
          <p:nvPr/>
        </p:nvGrpSpPr>
        <p:grpSpPr>
          <a:xfrm>
            <a:off x="211137" y="5354637"/>
            <a:ext cx="8723312" cy="1330325"/>
            <a:chOff x="-3905250" y="4294188"/>
            <a:chExt cx="13011150" cy="1892300"/>
          </a:xfrm>
        </p:grpSpPr>
        <p:sp>
          <p:nvSpPr>
            <p:cNvPr id="167" name="Google Shape;167;p35"/>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8" name="Google Shape;168;p35"/>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9" name="Google Shape;169;p35"/>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70" name="Google Shape;170;p35"/>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71" name="Google Shape;171;p35"/>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72" name="Google Shape;172;p35"/>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73" name="Google Shape;173;p35"/>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174" name="Google Shape;174;p35"/>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75" name="Google Shape;175;p35"/>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76" name="Google Shape;176;p35"/>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63"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CC"/>
        </a:solidFill>
      </p:bgPr>
    </p:bg>
    <p:spTree>
      <p:nvGrpSpPr>
        <p:cNvPr id="184" name="Shape 184"/>
        <p:cNvGrpSpPr/>
        <p:nvPr/>
      </p:nvGrpSpPr>
      <p:grpSpPr>
        <a:xfrm>
          <a:off x="0" y="0"/>
          <a:ext cx="0" cy="0"/>
          <a:chOff x="0" y="0"/>
          <a:chExt cx="0" cy="0"/>
        </a:xfrm>
      </p:grpSpPr>
      <p:sp>
        <p:nvSpPr>
          <p:cNvPr id="185" name="Google Shape;185;p37"/>
          <p:cNvSpPr/>
          <p:nvPr/>
        </p:nvSpPr>
        <p:spPr>
          <a:xfrm>
            <a:off x="228600" y="228600"/>
            <a:ext cx="8696325" cy="2468562"/>
          </a:xfrm>
          <a:prstGeom prst="roundRect">
            <a:avLst>
              <a:gd fmla="val 726"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86" name="Google Shape;186;p37"/>
          <p:cNvGrpSpPr/>
          <p:nvPr/>
        </p:nvGrpSpPr>
        <p:grpSpPr>
          <a:xfrm>
            <a:off x="211137" y="1679575"/>
            <a:ext cx="8723312" cy="1330325"/>
            <a:chOff x="-3905251" y="4294188"/>
            <a:chExt cx="13027839" cy="1892300"/>
          </a:xfrm>
        </p:grpSpPr>
        <p:sp>
          <p:nvSpPr>
            <p:cNvPr id="187" name="Google Shape;187;p37"/>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88" name="Google Shape;188;p37"/>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89" name="Google Shape;189;p37"/>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0" name="Google Shape;190;p37"/>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1" name="Google Shape;191;p37"/>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92" name="Google Shape;192;p37"/>
          <p:cNvSpPr/>
          <p:nvPr/>
        </p:nvSpPr>
        <p:spPr>
          <a:xfrm>
            <a:off x="228600" y="228600"/>
            <a:ext cx="8696325" cy="1427162"/>
          </a:xfrm>
          <a:prstGeom prst="roundRect">
            <a:avLst>
              <a:gd fmla="val 1541" name="adj"/>
            </a:avLst>
          </a:prstGeom>
          <a:gradFill>
            <a:gsLst>
              <a:gs pos="0">
                <a:srgbClr val="0293E0"/>
              </a:gs>
              <a:gs pos="89999">
                <a:srgbClr val="83D3FE"/>
              </a:gs>
              <a:gs pos="100000">
                <a:srgbClr val="83D3F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nvGrpSpPr>
          <p:cNvPr id="193" name="Google Shape;193;p37"/>
          <p:cNvGrpSpPr/>
          <p:nvPr/>
        </p:nvGrpSpPr>
        <p:grpSpPr>
          <a:xfrm>
            <a:off x="211137" y="714375"/>
            <a:ext cx="8723312" cy="1331912"/>
            <a:chOff x="-3905250" y="4294188"/>
            <a:chExt cx="13011150" cy="1892300"/>
          </a:xfrm>
        </p:grpSpPr>
        <p:sp>
          <p:nvSpPr>
            <p:cNvPr id="194" name="Google Shape;194;p37"/>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lt2">
                <a:alpha val="2823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5" name="Google Shape;195;p37"/>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lt2">
                <a:alpha val="39215"/>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6" name="Google Shape;196;p37"/>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7" name="Google Shape;197;p37"/>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8" name="Google Shape;198;p37"/>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solidFill>
              <a:srgbClr val="FFFFCC"/>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99" name="Google Shape;199;p37"/>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rgbClr val="FFFFFF"/>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200" name="Google Shape;200;p37"/>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Arial"/>
                <a:ea typeface="Arial"/>
                <a:cs typeface="Arial"/>
                <a:sym typeface="Arial"/>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Arial"/>
                <a:ea typeface="Arial"/>
                <a:cs typeface="Arial"/>
                <a:sym typeface="Arial"/>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Arial"/>
                <a:ea typeface="Arial"/>
                <a:cs typeface="Arial"/>
                <a:sym typeface="Arial"/>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Arial"/>
                <a:ea typeface="Arial"/>
                <a:cs typeface="Arial"/>
                <a:sym typeface="Arial"/>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Arial"/>
                <a:ea typeface="Arial"/>
                <a:cs typeface="Arial"/>
                <a:sym typeface="Arial"/>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Arial"/>
                <a:ea typeface="Arial"/>
                <a:cs typeface="Arial"/>
                <a:sym typeface="Arial"/>
              </a:defRPr>
            </a:lvl9pPr>
          </a:lstStyle>
          <a:p/>
        </p:txBody>
      </p:sp>
      <p:sp>
        <p:nvSpPr>
          <p:cNvPr id="201" name="Google Shape;201;p37"/>
          <p:cNvSpPr txBox="1"/>
          <p:nvPr>
            <p:ph idx="10" type="dt"/>
          </p:nvPr>
        </p:nvSpPr>
        <p:spPr>
          <a:xfrm>
            <a:off x="5164137"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02" name="Google Shape;202;p37"/>
          <p:cNvSpPr txBox="1"/>
          <p:nvPr>
            <p:ph idx="11" type="ftr"/>
          </p:nvPr>
        </p:nvSpPr>
        <p:spPr>
          <a:xfrm>
            <a:off x="193675" y="6249987"/>
            <a:ext cx="378618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203" name="Google Shape;203;p37"/>
          <p:cNvSpPr txBox="1"/>
          <p:nvPr>
            <p:ph idx="12" type="sldNum"/>
          </p:nvPr>
        </p:nvSpPr>
        <p:spPr>
          <a:xfrm>
            <a:off x="3990975" y="6249987"/>
            <a:ext cx="1162050" cy="365125"/>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ctr">
              <a:lnSpc>
                <a:spcPct val="100000"/>
              </a:lnSpc>
              <a:spcBef>
                <a:spcPts val="0"/>
              </a:spcBef>
              <a:spcAft>
                <a:spcPts val="0"/>
              </a:spcAft>
              <a:buClr>
                <a:schemeClr val="dk2"/>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65"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descr="Welcome to year One" id="214" name="Google Shape;214;p1"/>
          <p:cNvSpPr txBox="1"/>
          <p:nvPr>
            <p:ph idx="4294967295" type="title"/>
          </p:nvPr>
        </p:nvSpPr>
        <p:spPr>
          <a:xfrm>
            <a:off x="250825" y="1557337"/>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B87D6"/>
              </a:buClr>
              <a:buSzPts val="6000"/>
              <a:buFont typeface="Fira Sans ExtraLight"/>
              <a:buNone/>
            </a:pPr>
            <a:r>
              <a:rPr b="0" i="0" lang="en-US" sz="6000" u="none" cap="none" strike="noStrike">
                <a:solidFill>
                  <a:srgbClr val="0B87D6"/>
                </a:solidFill>
                <a:latin typeface="Fira Sans ExtraLight"/>
                <a:ea typeface="Fira Sans ExtraLight"/>
                <a:cs typeface="Fira Sans ExtraLight"/>
                <a:sym typeface="Fira Sans ExtraLight"/>
              </a:rPr>
              <a:t>Welcome to Year 2</a:t>
            </a:r>
            <a:r>
              <a:rPr lang="en-US" sz="6000">
                <a:solidFill>
                  <a:srgbClr val="0B87D6"/>
                </a:solidFill>
                <a:latin typeface="Fira Sans ExtraLight"/>
                <a:ea typeface="Fira Sans ExtraLight"/>
                <a:cs typeface="Fira Sans ExtraLight"/>
                <a:sym typeface="Fira Sans ExtraLight"/>
              </a:rPr>
              <a:t>!</a:t>
            </a:r>
            <a:endParaRPr/>
          </a:p>
        </p:txBody>
      </p:sp>
      <p:sp>
        <p:nvSpPr>
          <p:cNvPr id="215" name="Google Shape;215;p1"/>
          <p:cNvSpPr txBox="1"/>
          <p:nvPr>
            <p:ph idx="4294967295" type="body"/>
          </p:nvPr>
        </p:nvSpPr>
        <p:spPr>
          <a:xfrm>
            <a:off x="0" y="2490787"/>
            <a:ext cx="9036050" cy="367506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3200"/>
              <a:buFont typeface="Noto Sans Symbols"/>
              <a:buNone/>
            </a:pPr>
            <a:r>
              <a:t/>
            </a:r>
            <a:endParaRPr b="0" i="0" sz="3200" u="sng" cap="none" strike="noStrike">
              <a:solidFill>
                <a:schemeClr val="dk2"/>
              </a:solidFill>
              <a:latin typeface="Fira Sans ExtraLight"/>
              <a:ea typeface="Fira Sans ExtraLight"/>
              <a:cs typeface="Fira Sans ExtraLight"/>
              <a:sym typeface="Fira Sans ExtraLight"/>
            </a:endParaRPr>
          </a:p>
          <a:p>
            <a:pPr indent="0" lvl="0" marL="0" marR="0" rtl="0" algn="ctr">
              <a:lnSpc>
                <a:spcPct val="100000"/>
              </a:lnSpc>
              <a:spcBef>
                <a:spcPts val="560"/>
              </a:spcBef>
              <a:spcAft>
                <a:spcPts val="0"/>
              </a:spcAft>
              <a:buClr>
                <a:schemeClr val="accent1"/>
              </a:buClr>
              <a:buSzPts val="2800"/>
              <a:buFont typeface="Noto Sans Symbols"/>
              <a:buNone/>
            </a:pPr>
            <a:r>
              <a:rPr b="1" i="0" lang="en-US" sz="2800" u="none" cap="none" strike="noStrike">
                <a:solidFill>
                  <a:schemeClr val="dk2"/>
                </a:solidFill>
                <a:latin typeface="Fira Sans ExtraLight"/>
                <a:ea typeface="Fira Sans ExtraLight"/>
                <a:cs typeface="Fira Sans ExtraLight"/>
                <a:sym typeface="Fira Sans ExtraLight"/>
              </a:rPr>
              <a:t>Class Teachers: </a:t>
            </a:r>
            <a:r>
              <a:rPr b="0" i="0" lang="en-US" sz="2800" u="none" cap="none" strike="noStrike">
                <a:solidFill>
                  <a:schemeClr val="dk2"/>
                </a:solidFill>
                <a:latin typeface="Fira Sans ExtraLight"/>
                <a:ea typeface="Fira Sans ExtraLight"/>
                <a:cs typeface="Fira Sans ExtraLight"/>
                <a:sym typeface="Fira Sans ExtraLight"/>
              </a:rPr>
              <a:t>M</a:t>
            </a:r>
            <a:r>
              <a:rPr lang="en-US" sz="2800">
                <a:latin typeface="Fira Sans ExtraLight"/>
                <a:ea typeface="Fira Sans ExtraLight"/>
                <a:cs typeface="Fira Sans ExtraLight"/>
                <a:sym typeface="Fira Sans ExtraLight"/>
              </a:rPr>
              <a:t>iss Barnett and</a:t>
            </a:r>
            <a:endParaRPr sz="2800">
              <a:latin typeface="Fira Sans ExtraLight"/>
              <a:ea typeface="Fira Sans ExtraLight"/>
              <a:cs typeface="Fira Sans ExtraLight"/>
              <a:sym typeface="Fira Sans ExtraLight"/>
            </a:endParaRPr>
          </a:p>
          <a:p>
            <a:pPr indent="0" lvl="0" marL="0" marR="0" rtl="0" algn="ctr">
              <a:lnSpc>
                <a:spcPct val="100000"/>
              </a:lnSpc>
              <a:spcBef>
                <a:spcPts val="560"/>
              </a:spcBef>
              <a:spcAft>
                <a:spcPts val="0"/>
              </a:spcAft>
              <a:buClr>
                <a:schemeClr val="accent1"/>
              </a:buClr>
              <a:buSzPts val="2800"/>
              <a:buFont typeface="Noto Sans Symbols"/>
              <a:buNone/>
            </a:pPr>
            <a:r>
              <a:rPr lang="en-US" sz="2800">
                <a:latin typeface="Fira Sans ExtraLight"/>
                <a:ea typeface="Fira Sans ExtraLight"/>
                <a:cs typeface="Fira Sans ExtraLight"/>
                <a:sym typeface="Fira Sans ExtraLight"/>
              </a:rPr>
              <a:t>Mrs Woollard/Mrs Moyle</a:t>
            </a:r>
            <a:endParaRPr/>
          </a:p>
          <a:p>
            <a:pPr indent="0" lvl="0" marL="0" marR="0" rtl="0" algn="ctr">
              <a:lnSpc>
                <a:spcPct val="100000"/>
              </a:lnSpc>
              <a:spcBef>
                <a:spcPts val="560"/>
              </a:spcBef>
              <a:spcAft>
                <a:spcPts val="0"/>
              </a:spcAft>
              <a:buClr>
                <a:schemeClr val="accent1"/>
              </a:buClr>
              <a:buSzPts val="2800"/>
              <a:buFont typeface="Noto Sans Symbols"/>
              <a:buNone/>
            </a:pPr>
            <a:r>
              <a:rPr b="1" i="0" lang="en-US" sz="2800" u="none" cap="none" strike="noStrike">
                <a:solidFill>
                  <a:schemeClr val="dk2"/>
                </a:solidFill>
                <a:latin typeface="Fira Sans ExtraLight"/>
                <a:ea typeface="Fira Sans ExtraLight"/>
                <a:cs typeface="Fira Sans ExtraLight"/>
                <a:sym typeface="Fira Sans ExtraLight"/>
              </a:rPr>
              <a:t>Professional Teaching Partners: </a:t>
            </a:r>
            <a:r>
              <a:rPr b="0" i="0" lang="en-US" sz="2800" u="none" cap="none" strike="noStrike">
                <a:solidFill>
                  <a:schemeClr val="dk2"/>
                </a:solidFill>
                <a:latin typeface="Fira Sans ExtraLight"/>
                <a:ea typeface="Fira Sans ExtraLight"/>
                <a:cs typeface="Fira Sans ExtraLight"/>
                <a:sym typeface="Fira Sans ExtraLight"/>
              </a:rPr>
              <a:t>Mr</a:t>
            </a:r>
            <a:r>
              <a:rPr lang="en-US" sz="2800">
                <a:latin typeface="Fira Sans ExtraLight"/>
                <a:ea typeface="Fira Sans ExtraLight"/>
                <a:cs typeface="Fira Sans ExtraLight"/>
                <a:sym typeface="Fira Sans ExtraLight"/>
              </a:rPr>
              <a:t>s Hibbard, Mrs Dukart and Miss Speer</a:t>
            </a:r>
            <a:endParaRPr/>
          </a:p>
          <a:p>
            <a:pPr indent="0" lvl="0" marL="0" marR="0" rtl="0" algn="ctr">
              <a:lnSpc>
                <a:spcPct val="100000"/>
              </a:lnSpc>
              <a:spcBef>
                <a:spcPts val="480"/>
              </a:spcBef>
              <a:spcAft>
                <a:spcPts val="0"/>
              </a:spcAft>
              <a:buClr>
                <a:schemeClr val="accent1"/>
              </a:buClr>
              <a:buSzPts val="2400"/>
              <a:buFont typeface="Noto Sans Symbols"/>
              <a:buNone/>
            </a:pPr>
            <a:r>
              <a:t/>
            </a:r>
            <a:endParaRPr b="0" i="0" sz="2400" u="sng" cap="none" strike="noStrike">
              <a:solidFill>
                <a:schemeClr val="dk2"/>
              </a:solidFill>
              <a:latin typeface="Fira Sans ExtraLight"/>
              <a:ea typeface="Fira Sans ExtraLight"/>
              <a:cs typeface="Fira Sans ExtraLight"/>
              <a:sym typeface="Fira Sans ExtraLight"/>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sng">
              <a:solidFill>
                <a:schemeClr val="dk2"/>
              </a:solidFill>
              <a:latin typeface="Fira Sans ExtraLight"/>
              <a:ea typeface="Fira Sans ExtraLight"/>
              <a:cs typeface="Fira Sans ExtraLight"/>
              <a:sym typeface="Fira Sans ExtraLigh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
          <p:cNvSpPr txBox="1"/>
          <p:nvPr>
            <p:ph idx="1" type="body"/>
          </p:nvPr>
        </p:nvSpPr>
        <p:spPr>
          <a:xfrm>
            <a:off x="971550" y="2581212"/>
            <a:ext cx="7345500" cy="41766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2400"/>
              <a:buFont typeface="Noto Sans Symbols"/>
              <a:buNone/>
            </a:pPr>
            <a:r>
              <a:t/>
            </a:r>
            <a:endParaRPr b="0" i="0" sz="2900" u="none" cap="none" strike="noStrike">
              <a:solidFill>
                <a:schemeClr val="dk2"/>
              </a:solidFill>
              <a:latin typeface="Fira Sans ExtraLight"/>
              <a:ea typeface="Fira Sans ExtraLight"/>
              <a:cs typeface="Fira Sans ExtraLight"/>
              <a:sym typeface="Fira Sans ExtraLight"/>
            </a:endParaRPr>
          </a:p>
          <a:p>
            <a:pPr indent="-184150" lvl="0" marL="0" marR="0" rtl="0" algn="l">
              <a:lnSpc>
                <a:spcPct val="100000"/>
              </a:lnSpc>
              <a:spcBef>
                <a:spcPts val="480"/>
              </a:spcBef>
              <a:spcAft>
                <a:spcPts val="0"/>
              </a:spcAft>
              <a:buClr>
                <a:schemeClr val="accent1"/>
              </a:buClr>
              <a:buSzPts val="2900"/>
              <a:buFont typeface="Noto Sans Symbols"/>
              <a:buChar char="*"/>
            </a:pPr>
            <a:r>
              <a:rPr b="0" i="0" lang="en-US" sz="2900" u="none" cap="none" strike="noStrike">
                <a:solidFill>
                  <a:schemeClr val="dk2"/>
                </a:solidFill>
                <a:latin typeface="Fira Sans ExtraLight"/>
                <a:ea typeface="Fira Sans ExtraLight"/>
                <a:cs typeface="Fira Sans ExtraLight"/>
                <a:sym typeface="Fira Sans ExtraLight"/>
              </a:rPr>
              <a:t>Our aim is to make children independent learners. They are expected to take more responsibility for their own work and resources.  </a:t>
            </a:r>
            <a:endParaRPr sz="2900"/>
          </a:p>
          <a:p>
            <a:pPr indent="-184150" lvl="0" marL="0" marR="0" rtl="0" algn="l">
              <a:lnSpc>
                <a:spcPct val="100000"/>
              </a:lnSpc>
              <a:spcBef>
                <a:spcPts val="480"/>
              </a:spcBef>
              <a:spcAft>
                <a:spcPts val="0"/>
              </a:spcAft>
              <a:buClr>
                <a:schemeClr val="accent1"/>
              </a:buClr>
              <a:buSzPts val="2900"/>
              <a:buFont typeface="Noto Sans Symbols"/>
              <a:buChar char="*"/>
            </a:pPr>
            <a:r>
              <a:rPr b="0" i="0" lang="en-US" sz="2900" u="none" cap="none" strike="noStrike">
                <a:solidFill>
                  <a:schemeClr val="dk2"/>
                </a:solidFill>
                <a:latin typeface="Fira Sans ExtraLight"/>
                <a:ea typeface="Fira Sans ExtraLight"/>
                <a:cs typeface="Fira Sans ExtraLight"/>
                <a:sym typeface="Fira Sans ExtraLight"/>
              </a:rPr>
              <a:t>Please also visit the class pages and subject areas on our website for more information on how to support your child.</a:t>
            </a:r>
            <a:endParaRPr sz="2900"/>
          </a:p>
        </p:txBody>
      </p:sp>
      <p:sp>
        <p:nvSpPr>
          <p:cNvPr id="221" name="Google Shape;221;p2"/>
          <p:cNvSpPr txBox="1"/>
          <p:nvPr>
            <p:ph type="title"/>
          </p:nvPr>
        </p:nvSpPr>
        <p:spPr>
          <a:xfrm>
            <a:off x="529437" y="304787"/>
            <a:ext cx="8229600" cy="12525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Key learning/end of year expectations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
          <p:cNvSpPr txBox="1"/>
          <p:nvPr>
            <p:ph type="title"/>
          </p:nvPr>
        </p:nvSpPr>
        <p:spPr>
          <a:xfrm>
            <a:off x="468312" y="404812"/>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Key learning/end of year expectations</a:t>
            </a:r>
            <a:endParaRPr/>
          </a:p>
        </p:txBody>
      </p:sp>
      <p:sp>
        <p:nvSpPr>
          <p:cNvPr id="227" name="Google Shape;227;p3"/>
          <p:cNvSpPr txBox="1"/>
          <p:nvPr>
            <p:ph idx="1" type="body"/>
          </p:nvPr>
        </p:nvSpPr>
        <p:spPr>
          <a:xfrm>
            <a:off x="598487" y="1917700"/>
            <a:ext cx="3411537" cy="6826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cap="none" strike="noStrike">
                <a:solidFill>
                  <a:schemeClr val="dk2"/>
                </a:solidFill>
                <a:latin typeface="Arial"/>
                <a:ea typeface="Arial"/>
                <a:cs typeface="Arial"/>
                <a:sym typeface="Arial"/>
              </a:rPr>
              <a:t>Arithmetic questions</a:t>
            </a:r>
            <a:endParaRPr/>
          </a:p>
        </p:txBody>
      </p:sp>
      <p:pic>
        <p:nvPicPr>
          <p:cNvPr id="228" name="Google Shape;228;p3"/>
          <p:cNvPicPr preferRelativeResize="0"/>
          <p:nvPr/>
        </p:nvPicPr>
        <p:blipFill rotWithShape="1">
          <a:blip r:embed="rId3">
            <a:alphaModFix/>
          </a:blip>
          <a:srcRect b="43537" l="7654" r="25441" t="10650"/>
          <a:stretch/>
        </p:blipFill>
        <p:spPr>
          <a:xfrm>
            <a:off x="395287" y="2492375"/>
            <a:ext cx="3829050" cy="1474787"/>
          </a:xfrm>
          <a:prstGeom prst="rect">
            <a:avLst/>
          </a:prstGeom>
          <a:noFill/>
          <a:ln>
            <a:noFill/>
          </a:ln>
        </p:spPr>
      </p:pic>
      <p:pic>
        <p:nvPicPr>
          <p:cNvPr id="229" name="Google Shape;229;p3"/>
          <p:cNvPicPr preferRelativeResize="0"/>
          <p:nvPr/>
        </p:nvPicPr>
        <p:blipFill rotWithShape="1">
          <a:blip r:embed="rId4">
            <a:alphaModFix/>
          </a:blip>
          <a:srcRect b="42569" l="7322" r="21797" t="16566"/>
          <a:stretch/>
        </p:blipFill>
        <p:spPr>
          <a:xfrm>
            <a:off x="4224337" y="1700212"/>
            <a:ext cx="4057650" cy="1316037"/>
          </a:xfrm>
          <a:prstGeom prst="rect">
            <a:avLst/>
          </a:prstGeom>
          <a:noFill/>
          <a:ln>
            <a:noFill/>
          </a:ln>
        </p:spPr>
      </p:pic>
      <p:sp>
        <p:nvSpPr>
          <p:cNvPr id="230" name="Google Shape;230;p3"/>
          <p:cNvSpPr txBox="1"/>
          <p:nvPr/>
        </p:nvSpPr>
        <p:spPr>
          <a:xfrm>
            <a:off x="4224337" y="3689350"/>
            <a:ext cx="3413125" cy="6826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cap="none" strike="noStrike">
                <a:solidFill>
                  <a:schemeClr val="dk2"/>
                </a:solidFill>
                <a:latin typeface="Arial"/>
                <a:ea typeface="Arial"/>
                <a:cs typeface="Arial"/>
                <a:sym typeface="Arial"/>
              </a:rPr>
              <a:t>Reasoning questions</a:t>
            </a:r>
            <a:endParaRPr b="0" i="0" sz="1400" u="none" cap="none" strike="noStrike">
              <a:solidFill>
                <a:srgbClr val="000000"/>
              </a:solidFill>
              <a:latin typeface="Arial"/>
              <a:ea typeface="Arial"/>
              <a:cs typeface="Arial"/>
              <a:sym typeface="Arial"/>
            </a:endParaRPr>
          </a:p>
        </p:txBody>
      </p:sp>
      <p:pic>
        <p:nvPicPr>
          <p:cNvPr id="231" name="Google Shape;231;p3"/>
          <p:cNvPicPr preferRelativeResize="0"/>
          <p:nvPr/>
        </p:nvPicPr>
        <p:blipFill rotWithShape="1">
          <a:blip r:embed="rId5">
            <a:alphaModFix/>
          </a:blip>
          <a:srcRect b="31360" l="6655" r="38092" t="31359"/>
          <a:stretch/>
        </p:blipFill>
        <p:spPr>
          <a:xfrm>
            <a:off x="395287" y="4149725"/>
            <a:ext cx="5040312" cy="2016125"/>
          </a:xfrm>
          <a:prstGeom prst="rect">
            <a:avLst/>
          </a:prstGeom>
          <a:noFill/>
          <a:ln>
            <a:noFill/>
          </a:ln>
        </p:spPr>
      </p:pic>
      <p:pic>
        <p:nvPicPr>
          <p:cNvPr id="232" name="Google Shape;232;p3"/>
          <p:cNvPicPr preferRelativeResize="0"/>
          <p:nvPr/>
        </p:nvPicPr>
        <p:blipFill rotWithShape="1">
          <a:blip r:embed="rId6">
            <a:alphaModFix/>
          </a:blip>
          <a:srcRect b="4141" l="6323" r="19453" t="13608"/>
          <a:stretch/>
        </p:blipFill>
        <p:spPr>
          <a:xfrm>
            <a:off x="5503862" y="4221162"/>
            <a:ext cx="3203575" cy="186213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4"/>
          <p:cNvSpPr txBox="1"/>
          <p:nvPr>
            <p:ph type="title"/>
          </p:nvPr>
        </p:nvSpPr>
        <p:spPr>
          <a:xfrm>
            <a:off x="468312" y="404812"/>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Key learning/end of year expectations</a:t>
            </a:r>
            <a:endParaRPr/>
          </a:p>
        </p:txBody>
      </p:sp>
      <p:sp>
        <p:nvSpPr>
          <p:cNvPr id="238" name="Google Shape;238;p4"/>
          <p:cNvSpPr txBox="1"/>
          <p:nvPr>
            <p:ph idx="1" type="body"/>
          </p:nvPr>
        </p:nvSpPr>
        <p:spPr>
          <a:xfrm>
            <a:off x="598487" y="1917700"/>
            <a:ext cx="3411537" cy="6826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cap="none" strike="noStrike">
                <a:solidFill>
                  <a:schemeClr val="dk2"/>
                </a:solidFill>
                <a:latin typeface="Arial"/>
                <a:ea typeface="Arial"/>
                <a:cs typeface="Arial"/>
                <a:sym typeface="Arial"/>
              </a:rPr>
              <a:t>Reading Paper 1</a:t>
            </a:r>
            <a:endParaRPr/>
          </a:p>
        </p:txBody>
      </p:sp>
      <p:pic>
        <p:nvPicPr>
          <p:cNvPr id="239" name="Google Shape;239;p4"/>
          <p:cNvPicPr preferRelativeResize="0"/>
          <p:nvPr/>
        </p:nvPicPr>
        <p:blipFill rotWithShape="1">
          <a:blip r:embed="rId3">
            <a:alphaModFix/>
          </a:blip>
          <a:srcRect b="0" l="0" r="0" t="0"/>
          <a:stretch/>
        </p:blipFill>
        <p:spPr>
          <a:xfrm>
            <a:off x="3851275" y="1773237"/>
            <a:ext cx="4305300" cy="50022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5"/>
          <p:cNvSpPr txBox="1"/>
          <p:nvPr>
            <p:ph type="title"/>
          </p:nvPr>
        </p:nvSpPr>
        <p:spPr>
          <a:xfrm>
            <a:off x="468312" y="404812"/>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Key learning/end of year expectations</a:t>
            </a:r>
            <a:endParaRPr/>
          </a:p>
        </p:txBody>
      </p:sp>
      <p:sp>
        <p:nvSpPr>
          <p:cNvPr id="245" name="Google Shape;245;p5"/>
          <p:cNvSpPr txBox="1"/>
          <p:nvPr/>
        </p:nvSpPr>
        <p:spPr>
          <a:xfrm>
            <a:off x="-19050" y="1273175"/>
            <a:ext cx="3413125" cy="6826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cap="none" strike="noStrike">
                <a:solidFill>
                  <a:schemeClr val="dk2"/>
                </a:solidFill>
                <a:latin typeface="Arial"/>
                <a:ea typeface="Arial"/>
                <a:cs typeface="Arial"/>
                <a:sym typeface="Arial"/>
              </a:rPr>
              <a:t>Reading paper 2</a:t>
            </a:r>
            <a:endParaRPr b="0" i="0" sz="1400" u="none" cap="none" strike="noStrike">
              <a:solidFill>
                <a:srgbClr val="000000"/>
              </a:solidFill>
              <a:latin typeface="Arial"/>
              <a:ea typeface="Arial"/>
              <a:cs typeface="Arial"/>
              <a:sym typeface="Arial"/>
            </a:endParaRPr>
          </a:p>
        </p:txBody>
      </p:sp>
      <p:pic>
        <p:nvPicPr>
          <p:cNvPr id="246" name="Google Shape;246;p5"/>
          <p:cNvPicPr preferRelativeResize="0"/>
          <p:nvPr/>
        </p:nvPicPr>
        <p:blipFill rotWithShape="1">
          <a:blip r:embed="rId3">
            <a:alphaModFix/>
          </a:blip>
          <a:srcRect b="0" l="0" r="0" t="0"/>
          <a:stretch/>
        </p:blipFill>
        <p:spPr>
          <a:xfrm>
            <a:off x="28575" y="1700212"/>
            <a:ext cx="3967162" cy="5154612"/>
          </a:xfrm>
          <a:prstGeom prst="rect">
            <a:avLst/>
          </a:prstGeom>
          <a:noFill/>
          <a:ln>
            <a:noFill/>
          </a:ln>
        </p:spPr>
      </p:pic>
      <p:pic>
        <p:nvPicPr>
          <p:cNvPr id="247" name="Google Shape;247;p5"/>
          <p:cNvPicPr preferRelativeResize="0"/>
          <p:nvPr/>
        </p:nvPicPr>
        <p:blipFill rotWithShape="1">
          <a:blip r:embed="rId4">
            <a:alphaModFix/>
          </a:blip>
          <a:srcRect b="0" l="0" r="0" t="0"/>
          <a:stretch/>
        </p:blipFill>
        <p:spPr>
          <a:xfrm>
            <a:off x="4140200" y="1820862"/>
            <a:ext cx="4824412" cy="482441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6"/>
          <p:cNvSpPr txBox="1"/>
          <p:nvPr/>
        </p:nvSpPr>
        <p:spPr>
          <a:xfrm>
            <a:off x="900112" y="549275"/>
            <a:ext cx="7559675" cy="7080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4000"/>
              <a:buFont typeface="Fira Sans ExtraLight"/>
              <a:buNone/>
            </a:pPr>
            <a:r>
              <a:rPr b="0" i="0" lang="en-US" sz="4000" u="none" cap="none" strike="noStrike">
                <a:solidFill>
                  <a:schemeClr val="lt1"/>
                </a:solidFill>
                <a:latin typeface="Fira Sans ExtraLight"/>
                <a:ea typeface="Fira Sans ExtraLight"/>
                <a:cs typeface="Fira Sans ExtraLight"/>
                <a:sym typeface="Fira Sans ExtraLight"/>
              </a:rPr>
              <a:t>How to help your child at home.</a:t>
            </a:r>
            <a:endParaRPr b="0" i="0" sz="1400" u="none" cap="none" strike="noStrike">
              <a:solidFill>
                <a:srgbClr val="000000"/>
              </a:solidFill>
              <a:latin typeface="Arial"/>
              <a:ea typeface="Arial"/>
              <a:cs typeface="Arial"/>
              <a:sym typeface="Arial"/>
            </a:endParaRPr>
          </a:p>
        </p:txBody>
      </p:sp>
      <p:sp>
        <p:nvSpPr>
          <p:cNvPr id="253" name="Google Shape;253;p6"/>
          <p:cNvSpPr txBox="1"/>
          <p:nvPr/>
        </p:nvSpPr>
        <p:spPr>
          <a:xfrm>
            <a:off x="323850" y="1773237"/>
            <a:ext cx="8424862" cy="2678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052E65"/>
              </a:solidFill>
              <a:latin typeface="Fira Sans ExtraLight"/>
              <a:ea typeface="Fira Sans ExtraLight"/>
              <a:cs typeface="Fira Sans ExtraLight"/>
              <a:sym typeface="Fira Sans ExtraLight"/>
            </a:endParaRPr>
          </a:p>
          <a:p>
            <a:pPr indent="0" lvl="0" marL="0" marR="0" rtl="0" algn="l">
              <a:lnSpc>
                <a:spcPct val="100000"/>
              </a:lnSpc>
              <a:spcBef>
                <a:spcPts val="0"/>
              </a:spcBef>
              <a:spcAft>
                <a:spcPts val="0"/>
              </a:spcAft>
              <a:buClr>
                <a:srgbClr val="052E65"/>
              </a:buClr>
              <a:buSzPts val="2400"/>
              <a:buFont typeface="Arial"/>
              <a:buChar char="•"/>
            </a:pPr>
            <a:r>
              <a:rPr b="0" i="0" lang="en-US" sz="2400" u="none" cap="none" strike="noStrike">
                <a:solidFill>
                  <a:srgbClr val="052E65"/>
                </a:solidFill>
                <a:latin typeface="Fira Sans ExtraLight"/>
                <a:ea typeface="Fira Sans ExtraLight"/>
                <a:cs typeface="Fira Sans ExtraLight"/>
                <a:sym typeface="Fira Sans ExtraLight"/>
              </a:rPr>
              <a:t>Times tables – (2s, 5s &amp; 10s)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52E65"/>
              </a:buClr>
              <a:buSzPts val="2400"/>
              <a:buFont typeface="Arial"/>
              <a:buChar char="•"/>
            </a:pPr>
            <a:r>
              <a:rPr b="0" i="0" lang="en-US" sz="2400" u="none" cap="none" strike="noStrike">
                <a:solidFill>
                  <a:srgbClr val="052E65"/>
                </a:solidFill>
                <a:latin typeface="Fira Sans ExtraLight"/>
                <a:ea typeface="Fira Sans ExtraLight"/>
                <a:cs typeface="Fira Sans ExtraLight"/>
                <a:sym typeface="Fira Sans ExtraLight"/>
              </a:rPr>
              <a:t>Numbots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052E65"/>
              </a:solidFill>
              <a:latin typeface="Fira Sans ExtraLight"/>
              <a:ea typeface="Fira Sans ExtraLight"/>
              <a:cs typeface="Fira Sans ExtraLight"/>
              <a:sym typeface="Fira Sans ExtraLight"/>
            </a:endParaRPr>
          </a:p>
          <a:p>
            <a:pPr indent="0" lvl="0" marL="0" marR="0" rtl="0" algn="l">
              <a:lnSpc>
                <a:spcPct val="100000"/>
              </a:lnSpc>
              <a:spcBef>
                <a:spcPts val="0"/>
              </a:spcBef>
              <a:spcAft>
                <a:spcPts val="0"/>
              </a:spcAft>
              <a:buClr>
                <a:srgbClr val="052E65"/>
              </a:buClr>
              <a:buSzPts val="2400"/>
              <a:buFont typeface="Arial"/>
              <a:buChar char="•"/>
            </a:pPr>
            <a:r>
              <a:rPr b="0" i="0" lang="en-US" sz="2400" u="none" cap="none" strike="noStrike">
                <a:solidFill>
                  <a:srgbClr val="052E65"/>
                </a:solidFill>
                <a:latin typeface="Fira Sans ExtraLight"/>
                <a:ea typeface="Fira Sans ExtraLight"/>
                <a:cs typeface="Fira Sans ExtraLight"/>
                <a:sym typeface="Fira Sans ExtraLight"/>
              </a:rPr>
              <a:t>Reading – Read daily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t/>
            </a:r>
            <a:endParaRPr b="0" i="0" sz="2400" u="none" cap="none" strike="noStrike">
              <a:solidFill>
                <a:srgbClr val="052E65"/>
              </a:solidFill>
              <a:latin typeface="Fira Sans ExtraLight"/>
              <a:ea typeface="Fira Sans ExtraLight"/>
              <a:cs typeface="Fira Sans ExtraLight"/>
              <a:sym typeface="Fira Sans ExtraLight"/>
            </a:endParaRPr>
          </a:p>
          <a:p>
            <a:pPr indent="0" lvl="0" marL="0" marR="0" rtl="0" algn="l">
              <a:lnSpc>
                <a:spcPct val="100000"/>
              </a:lnSpc>
              <a:spcBef>
                <a:spcPts val="0"/>
              </a:spcBef>
              <a:spcAft>
                <a:spcPts val="0"/>
              </a:spcAft>
              <a:buClr>
                <a:srgbClr val="052E65"/>
              </a:buClr>
              <a:buSzPts val="2400"/>
              <a:buFont typeface="Arial"/>
              <a:buChar char="•"/>
            </a:pPr>
            <a:r>
              <a:rPr b="0" i="0" lang="en-US" sz="2400" u="none" cap="none" strike="noStrike">
                <a:solidFill>
                  <a:srgbClr val="052E65"/>
                </a:solidFill>
                <a:latin typeface="Fira Sans ExtraLight"/>
                <a:ea typeface="Fira Sans ExtraLight"/>
                <a:cs typeface="Fira Sans ExtraLight"/>
                <a:sym typeface="Fira Sans ExtraLight"/>
              </a:rPr>
              <a:t>Weekly Maths homework WB 1</a:t>
            </a:r>
            <a:r>
              <a:rPr lang="en-US" sz="2400">
                <a:solidFill>
                  <a:srgbClr val="052E65"/>
                </a:solidFill>
                <a:latin typeface="Fira Sans ExtraLight"/>
                <a:ea typeface="Fira Sans ExtraLight"/>
                <a:cs typeface="Fira Sans ExtraLight"/>
                <a:sym typeface="Fira Sans ExtraLight"/>
              </a:rPr>
              <a:t>6</a:t>
            </a:r>
            <a:r>
              <a:rPr b="0" i="0" lang="en-US" sz="2400" u="none" cap="none" strike="noStrike">
                <a:solidFill>
                  <a:srgbClr val="052E65"/>
                </a:solidFill>
                <a:latin typeface="Fira Sans ExtraLight"/>
                <a:ea typeface="Fira Sans ExtraLight"/>
                <a:cs typeface="Fira Sans ExtraLight"/>
                <a:sym typeface="Fira Sans ExtraLight"/>
              </a:rPr>
              <a:t>.09.2</a:t>
            </a:r>
            <a:r>
              <a:rPr lang="en-US" sz="2400">
                <a:solidFill>
                  <a:srgbClr val="052E65"/>
                </a:solidFill>
                <a:latin typeface="Fira Sans ExtraLight"/>
                <a:ea typeface="Fira Sans ExtraLight"/>
                <a:cs typeface="Fira Sans ExtraLight"/>
                <a:sym typeface="Fira Sans ExtraLight"/>
              </a:rPr>
              <a:t>4</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7"/>
          <p:cNvSpPr txBox="1"/>
          <p:nvPr>
            <p:ph idx="1" type="body"/>
          </p:nvPr>
        </p:nvSpPr>
        <p:spPr>
          <a:xfrm>
            <a:off x="629450" y="2745825"/>
            <a:ext cx="7885200" cy="3705300"/>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800"/>
              <a:buFont typeface="Noto Sans Symbols"/>
              <a:buChar char="*"/>
            </a:pPr>
            <a:r>
              <a:rPr b="0" i="0" lang="en-US" sz="2800" u="none" cap="none" strike="noStrike">
                <a:solidFill>
                  <a:schemeClr val="dk2"/>
                </a:solidFill>
                <a:latin typeface="Fira Sans ExtraLight"/>
                <a:ea typeface="Fira Sans ExtraLight"/>
                <a:cs typeface="Fira Sans ExtraLight"/>
                <a:sym typeface="Fira Sans ExtraLight"/>
              </a:rPr>
              <a:t>In Year 2 the children will be taught the following subjects by our specialist teachers:</a:t>
            </a:r>
            <a:endParaRPr b="0" i="0" sz="2800" u="none" cap="none" strike="noStrike">
              <a:solidFill>
                <a:schemeClr val="dk2"/>
              </a:solidFill>
              <a:latin typeface="Fira Sans ExtraLight"/>
              <a:ea typeface="Fira Sans ExtraLight"/>
              <a:cs typeface="Fira Sans ExtraLight"/>
              <a:sym typeface="Fira Sans ExtraLight"/>
            </a:endParaRPr>
          </a:p>
          <a:p>
            <a:pPr indent="0" lvl="0" marL="457200" marR="0" rtl="0" algn="l">
              <a:lnSpc>
                <a:spcPct val="100000"/>
              </a:lnSpc>
              <a:spcBef>
                <a:spcPts val="0"/>
              </a:spcBef>
              <a:spcAft>
                <a:spcPts val="0"/>
              </a:spcAft>
              <a:buNone/>
            </a:pPr>
            <a:r>
              <a:t/>
            </a:r>
            <a:endParaRPr sz="2800">
              <a:latin typeface="Fira Sans ExtraLight"/>
              <a:ea typeface="Fira Sans ExtraLight"/>
              <a:cs typeface="Fira Sans ExtraLight"/>
              <a:sym typeface="Fira Sans ExtraLight"/>
            </a:endParaRPr>
          </a:p>
          <a:p>
            <a:pPr indent="-273049" lvl="1" marL="576262" marR="0" rtl="0" algn="l">
              <a:lnSpc>
                <a:spcPct val="100000"/>
              </a:lnSpc>
              <a:spcBef>
                <a:spcPts val="560"/>
              </a:spcBef>
              <a:spcAft>
                <a:spcPts val="0"/>
              </a:spcAft>
              <a:buClr>
                <a:schemeClr val="accent1"/>
              </a:buClr>
              <a:buSzPts val="2800"/>
              <a:buFont typeface="Noto Sans Symbols"/>
              <a:buChar char="*"/>
            </a:pPr>
            <a:r>
              <a:rPr b="0" i="0" lang="en-US" sz="2800" u="none" cap="none" strike="noStrike">
                <a:solidFill>
                  <a:schemeClr val="dk2"/>
                </a:solidFill>
                <a:latin typeface="Fira Sans ExtraLight"/>
                <a:ea typeface="Fira Sans ExtraLight"/>
                <a:cs typeface="Fira Sans ExtraLight"/>
                <a:sym typeface="Fira Sans ExtraLight"/>
              </a:rPr>
              <a:t>Spanish – Mr Santillan</a:t>
            </a:r>
            <a:endParaRPr/>
          </a:p>
          <a:p>
            <a:pPr indent="-273049" lvl="1" marL="576262" marR="0" rtl="0" algn="l">
              <a:lnSpc>
                <a:spcPct val="100000"/>
              </a:lnSpc>
              <a:spcBef>
                <a:spcPts val="560"/>
              </a:spcBef>
              <a:spcAft>
                <a:spcPts val="0"/>
              </a:spcAft>
              <a:buClr>
                <a:schemeClr val="accent1"/>
              </a:buClr>
              <a:buSzPts val="2800"/>
              <a:buFont typeface="Noto Sans Symbols"/>
              <a:buChar char="*"/>
            </a:pPr>
            <a:r>
              <a:rPr b="0" i="0" lang="en-US" sz="2800" u="none" cap="none" strike="noStrike">
                <a:solidFill>
                  <a:schemeClr val="dk2"/>
                </a:solidFill>
                <a:latin typeface="Fira Sans ExtraLight"/>
                <a:ea typeface="Fira Sans ExtraLight"/>
                <a:cs typeface="Fira Sans ExtraLight"/>
                <a:sym typeface="Fira Sans ExtraLight"/>
              </a:rPr>
              <a:t>Swimming – Miss Sutherland</a:t>
            </a:r>
            <a:endParaRPr/>
          </a:p>
          <a:p>
            <a:pPr indent="-95249" lvl="1" marL="576262" marR="0" rtl="0" algn="l">
              <a:lnSpc>
                <a:spcPct val="100000"/>
              </a:lnSpc>
              <a:spcBef>
                <a:spcPts val="560"/>
              </a:spcBef>
              <a:spcAft>
                <a:spcPts val="0"/>
              </a:spcAft>
              <a:buClr>
                <a:schemeClr val="accent1"/>
              </a:buClr>
              <a:buSzPts val="2800"/>
              <a:buFont typeface="Noto Sans Symbols"/>
              <a:buNone/>
            </a:pPr>
            <a:r>
              <a:t/>
            </a:r>
            <a:endParaRPr b="0" i="0" sz="2800" u="none" cap="none" strike="noStrike">
              <a:solidFill>
                <a:schemeClr val="dk2"/>
              </a:solidFill>
              <a:latin typeface="Fira Sans ExtraLight"/>
              <a:ea typeface="Fira Sans ExtraLight"/>
              <a:cs typeface="Fira Sans ExtraLight"/>
              <a:sym typeface="Fira Sans ExtraLight"/>
            </a:endParaRPr>
          </a:p>
          <a:p>
            <a:pPr indent="0" lvl="0" marL="0" marR="0" rtl="0" algn="l">
              <a:lnSpc>
                <a:spcPct val="100000"/>
              </a:lnSpc>
              <a:spcBef>
                <a:spcPts val="560"/>
              </a:spcBef>
              <a:spcAft>
                <a:spcPts val="0"/>
              </a:spcAft>
              <a:buSzPts val="1800"/>
              <a:buNone/>
            </a:pPr>
            <a:r>
              <a:t/>
            </a:r>
            <a:endParaRPr/>
          </a:p>
          <a:p>
            <a:pPr indent="-133349" lvl="1" marL="576262" marR="0" rtl="0" algn="l">
              <a:lnSpc>
                <a:spcPct val="100000"/>
              </a:lnSpc>
              <a:spcBef>
                <a:spcPts val="440"/>
              </a:spcBef>
              <a:spcAft>
                <a:spcPts val="0"/>
              </a:spcAft>
              <a:buClr>
                <a:schemeClr val="accent1"/>
              </a:buClr>
              <a:buSzPts val="2200"/>
              <a:buFont typeface="Noto Sans Symbols"/>
              <a:buNone/>
            </a:pPr>
            <a:r>
              <a:t/>
            </a:r>
            <a:endParaRPr b="0" i="0" sz="2200" u="none" cap="none" strike="noStrik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560"/>
              </a:spcBef>
              <a:spcAft>
                <a:spcPts val="0"/>
              </a:spcAft>
              <a:buClr>
                <a:schemeClr val="accent1"/>
              </a:buClr>
              <a:buSzPts val="2800"/>
              <a:buFont typeface="Noto Sans Symbols"/>
              <a:buNone/>
            </a:pPr>
            <a:r>
              <a:t/>
            </a:r>
            <a:endParaRPr b="0" i="0" sz="2800" u="none" cap="none" strike="noStrike">
              <a:solidFill>
                <a:schemeClr val="dk2"/>
              </a:solidFill>
              <a:latin typeface="Fira Sans ExtraLight"/>
              <a:ea typeface="Fira Sans ExtraLight"/>
              <a:cs typeface="Fira Sans ExtraLight"/>
              <a:sym typeface="Fira Sans ExtraLight"/>
            </a:endParaRPr>
          </a:p>
          <a:p>
            <a:pPr indent="-133349" lvl="1" marL="576262" marR="0" rtl="0" algn="l">
              <a:lnSpc>
                <a:spcPct val="100000"/>
              </a:lnSpc>
              <a:spcBef>
                <a:spcPts val="440"/>
              </a:spcBef>
              <a:spcAft>
                <a:spcPts val="0"/>
              </a:spcAft>
              <a:buClr>
                <a:schemeClr val="accent1"/>
              </a:buClr>
              <a:buSzPts val="2200"/>
              <a:buFont typeface="Noto Sans Symbols"/>
              <a:buNone/>
            </a:pPr>
            <a:r>
              <a:t/>
            </a:r>
            <a:endParaRPr b="0" i="0" sz="2200" u="none" cap="none" strike="noStrike">
              <a:solidFill>
                <a:schemeClr val="dk2"/>
              </a:solidFill>
              <a:latin typeface="Fira Sans ExtraLight"/>
              <a:ea typeface="Fira Sans ExtraLight"/>
              <a:cs typeface="Fira Sans ExtraLight"/>
              <a:sym typeface="Fira Sans ExtraLight"/>
            </a:endParaRPr>
          </a:p>
          <a:p>
            <a:pPr indent="-133350" lvl="0" marL="273050" marR="0" rtl="0" algn="l">
              <a:lnSpc>
                <a:spcPct val="100000"/>
              </a:lnSpc>
              <a:spcBef>
                <a:spcPts val="440"/>
              </a:spcBef>
              <a:spcAft>
                <a:spcPts val="0"/>
              </a:spcAft>
              <a:buClr>
                <a:schemeClr val="accent1"/>
              </a:buClr>
              <a:buSzPts val="2200"/>
              <a:buFont typeface="Noto Sans Symbols"/>
              <a:buNone/>
            </a:pPr>
            <a:r>
              <a:t/>
            </a:r>
            <a:endParaRPr b="0" i="0" sz="2200" u="none" cap="none" strike="noStrike">
              <a:solidFill>
                <a:schemeClr val="dk2"/>
              </a:solidFill>
              <a:latin typeface="Fira Sans ExtraLight"/>
              <a:ea typeface="Fira Sans ExtraLight"/>
              <a:cs typeface="Fira Sans ExtraLight"/>
              <a:sym typeface="Fira Sans ExtraLight"/>
            </a:endParaRPr>
          </a:p>
        </p:txBody>
      </p:sp>
      <p:sp>
        <p:nvSpPr>
          <p:cNvPr id="259" name="Google Shape;259;p7"/>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4400"/>
              <a:buFont typeface="Fira Sans ExtraLight"/>
              <a:buNone/>
            </a:pPr>
            <a:r>
              <a:rPr b="0" i="0" lang="en-US" sz="4400" u="none">
                <a:solidFill>
                  <a:schemeClr val="lt1"/>
                </a:solidFill>
                <a:latin typeface="Fira Sans ExtraLight"/>
                <a:ea typeface="Fira Sans ExtraLight"/>
                <a:cs typeface="Fira Sans ExtraLight"/>
                <a:sym typeface="Fira Sans ExtraLight"/>
              </a:rPr>
              <a:t>Year 2 additional teachers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8"/>
          <p:cNvSpPr txBox="1"/>
          <p:nvPr>
            <p:ph idx="4294967295" type="title"/>
          </p:nvPr>
        </p:nvSpPr>
        <p:spPr>
          <a:xfrm>
            <a:off x="179387" y="-100012"/>
            <a:ext cx="8713787"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Fira Sans ExtraLight"/>
              <a:buNone/>
            </a:pPr>
            <a:r>
              <a:rPr b="0" i="0" lang="en-US" sz="4400" u="none" cap="none" strike="noStrike">
                <a:solidFill>
                  <a:srgbClr val="FFFFFF"/>
                </a:solidFill>
                <a:latin typeface="Fira Sans ExtraLight"/>
                <a:ea typeface="Fira Sans ExtraLight"/>
                <a:cs typeface="Fira Sans ExtraLight"/>
                <a:sym typeface="Fira Sans ExtraLight"/>
              </a:rPr>
              <a:t>Curriculum /Outdoor Learning</a:t>
            </a:r>
            <a:endParaRPr/>
          </a:p>
        </p:txBody>
      </p:sp>
      <p:sp>
        <p:nvSpPr>
          <p:cNvPr id="266" name="Google Shape;266;p8"/>
          <p:cNvSpPr txBox="1"/>
          <p:nvPr>
            <p:ph idx="4294967295" type="body"/>
          </p:nvPr>
        </p:nvSpPr>
        <p:spPr>
          <a:xfrm>
            <a:off x="107950" y="1700212"/>
            <a:ext cx="8928100" cy="43402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3200"/>
              <a:buFont typeface="Noto Sans Symbols"/>
              <a:buChar char="*"/>
            </a:pPr>
            <a:r>
              <a:rPr b="0" i="0" lang="en-US" sz="3200" u="none">
                <a:solidFill>
                  <a:schemeClr val="dk2"/>
                </a:solidFill>
                <a:latin typeface="Fira Sans ExtraLight"/>
                <a:ea typeface="Fira Sans ExtraLight"/>
                <a:cs typeface="Fira Sans ExtraLight"/>
                <a:sym typeface="Fira Sans ExtraLight"/>
              </a:rPr>
              <a:t>We will continue to use the outside space at school to enhance the children’s learning.</a:t>
            </a:r>
            <a:endParaRPr/>
          </a:p>
          <a:p>
            <a:pPr indent="-273050" lvl="0" marL="273050" marR="0" rtl="0" algn="l">
              <a:lnSpc>
                <a:spcPct val="100000"/>
              </a:lnSpc>
              <a:spcBef>
                <a:spcPts val="640"/>
              </a:spcBef>
              <a:spcAft>
                <a:spcPts val="0"/>
              </a:spcAft>
              <a:buClr>
                <a:schemeClr val="accent1"/>
              </a:buClr>
              <a:buSzPts val="3200"/>
              <a:buFont typeface="Noto Sans Symbols"/>
              <a:buChar char="*"/>
            </a:pPr>
            <a:r>
              <a:rPr b="0" i="0" lang="en-US" sz="3200" u="none">
                <a:solidFill>
                  <a:schemeClr val="dk2"/>
                </a:solidFill>
                <a:latin typeface="Fira Sans ExtraLight"/>
                <a:ea typeface="Fira Sans ExtraLight"/>
                <a:cs typeface="Fira Sans ExtraLight"/>
                <a:sym typeface="Fira Sans ExtraLight"/>
              </a:rPr>
              <a:t>Many lessons may take place outside and the children should be equipped for this, what ever the weather!</a:t>
            </a:r>
            <a:endParaRPr/>
          </a:p>
          <a:p>
            <a:pPr indent="-273050" lvl="0" marL="273050" marR="0" rtl="0" algn="l">
              <a:lnSpc>
                <a:spcPct val="100000"/>
              </a:lnSpc>
              <a:spcBef>
                <a:spcPts val="640"/>
              </a:spcBef>
              <a:spcAft>
                <a:spcPts val="0"/>
              </a:spcAft>
              <a:buClr>
                <a:schemeClr val="accent1"/>
              </a:buClr>
              <a:buSzPts val="3200"/>
              <a:buFont typeface="Noto Sans Symbols"/>
              <a:buChar char="*"/>
            </a:pPr>
            <a:r>
              <a:rPr b="0" i="0" lang="en-US" sz="3200" u="none">
                <a:solidFill>
                  <a:schemeClr val="dk2"/>
                </a:solidFill>
                <a:latin typeface="Fira Sans ExtraLight"/>
                <a:ea typeface="Fira Sans ExtraLight"/>
                <a:cs typeface="Fira Sans ExtraLight"/>
                <a:sym typeface="Fira Sans ExtraLight"/>
              </a:rPr>
              <a:t>OPAL will continue ensure meaningful play at lunch time and children should bring in a waterproof / coat every day.</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9"/>
          <p:cNvSpPr txBox="1"/>
          <p:nvPr>
            <p:ph idx="1" type="body"/>
          </p:nvPr>
        </p:nvSpPr>
        <p:spPr>
          <a:xfrm>
            <a:off x="323850" y="2276475"/>
            <a:ext cx="8569325" cy="3451225"/>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accent1"/>
              </a:buClr>
              <a:buSzPts val="2800"/>
              <a:buFont typeface="Noto Sans Symbols"/>
              <a:buNone/>
            </a:pPr>
            <a:r>
              <a:rPr b="0" i="0" lang="en-US" sz="2800" u="none">
                <a:solidFill>
                  <a:schemeClr val="dk2"/>
                </a:solidFill>
                <a:latin typeface="Arial"/>
                <a:ea typeface="Arial"/>
                <a:cs typeface="Arial"/>
                <a:sym typeface="Arial"/>
              </a:rPr>
              <a:t>We aim to have visitors into school, local area visits and a day trip during the course of the year.</a:t>
            </a:r>
            <a:endParaRPr b="0" i="0" sz="2800" u="none">
              <a:solidFill>
                <a:schemeClr val="dk2"/>
              </a:solidFill>
              <a:latin typeface="Arial"/>
              <a:ea typeface="Arial"/>
              <a:cs typeface="Arial"/>
              <a:sym typeface="Arial"/>
            </a:endParaRPr>
          </a:p>
          <a:p>
            <a:pPr indent="0" lvl="0" marL="0" marR="0" rtl="0" algn="l">
              <a:lnSpc>
                <a:spcPct val="100000"/>
              </a:lnSpc>
              <a:spcBef>
                <a:spcPts val="560"/>
              </a:spcBef>
              <a:spcAft>
                <a:spcPts val="0"/>
              </a:spcAft>
              <a:buClr>
                <a:schemeClr val="accent1"/>
              </a:buClr>
              <a:buSzPts val="2800"/>
              <a:buFont typeface="Noto Sans Symbols"/>
              <a:buNone/>
            </a:pPr>
            <a:r>
              <a:t/>
            </a:r>
            <a:endParaRPr b="0" i="0" sz="2800" u="none">
              <a:solidFill>
                <a:schemeClr val="dk2"/>
              </a:solidFill>
              <a:latin typeface="Fira Sans ExtraLight"/>
              <a:ea typeface="Fira Sans ExtraLight"/>
              <a:cs typeface="Fira Sans ExtraLight"/>
              <a:sym typeface="Fira Sans ExtraLight"/>
            </a:endParaRPr>
          </a:p>
          <a:p>
            <a:pPr indent="0" lvl="0" marL="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We encourage parents to come in to share their knowledge and expertise with the class whenever curriculum-linked opportunities arise.</a:t>
            </a:r>
            <a:endParaRPr/>
          </a:p>
          <a:p>
            <a:pPr indent="0" lvl="0" marL="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0" lvl="0" marL="0" marR="0" rtl="0" algn="l">
              <a:lnSpc>
                <a:spcPct val="100000"/>
              </a:lnSpc>
              <a:spcBef>
                <a:spcPts val="480"/>
              </a:spcBef>
              <a:spcAft>
                <a:spcPts val="0"/>
              </a:spcAft>
              <a:buClr>
                <a:schemeClr val="accent1"/>
              </a:buClr>
              <a:buSzPts val="2400"/>
              <a:buFont typeface="Noto Sans Symbols"/>
              <a:buNone/>
            </a:pPr>
            <a:r>
              <a:t/>
            </a:r>
            <a:endParaRPr b="0" i="0" sz="2400" u="sng">
              <a:solidFill>
                <a:schemeClr val="dk2"/>
              </a:solidFill>
              <a:latin typeface="Fira Sans ExtraLight"/>
              <a:ea typeface="Fira Sans ExtraLight"/>
              <a:cs typeface="Fira Sans ExtraLight"/>
              <a:sym typeface="Fira Sans ExtraLight"/>
            </a:endParaRPr>
          </a:p>
          <a:p>
            <a:pPr indent="0" lvl="0" marL="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0" lvl="0" marL="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p:txBody>
      </p:sp>
      <p:sp>
        <p:nvSpPr>
          <p:cNvPr id="273" name="Google Shape;273;p9"/>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School Trips/Visitors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0"/>
          <p:cNvSpPr txBox="1"/>
          <p:nvPr>
            <p:ph idx="1" type="body"/>
          </p:nvPr>
        </p:nvSpPr>
        <p:spPr>
          <a:xfrm>
            <a:off x="250825" y="2349500"/>
            <a:ext cx="8569325" cy="41751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800"/>
              <a:buFont typeface="Noto Sans Symbols"/>
              <a:buChar char="*"/>
            </a:pPr>
            <a:r>
              <a:rPr b="0" i="0" lang="en-US" sz="2800" u="none">
                <a:solidFill>
                  <a:schemeClr val="dk2"/>
                </a:solidFill>
                <a:latin typeface="Fira Sans Light"/>
                <a:ea typeface="Fira Sans Light"/>
                <a:cs typeface="Fira Sans Light"/>
                <a:sym typeface="Fira Sans Light"/>
              </a:rPr>
              <a:t>Children are expected to hand in their reading records every </a:t>
            </a:r>
            <a:r>
              <a:rPr b="1" lang="en-US" sz="2800">
                <a:latin typeface="Fira Sans"/>
                <a:ea typeface="Fira Sans"/>
                <a:cs typeface="Fira Sans"/>
                <a:sym typeface="Fira Sans"/>
              </a:rPr>
              <a:t>Thursday</a:t>
            </a:r>
            <a:r>
              <a:rPr b="0" i="0" lang="en-US" sz="2800" u="none">
                <a:solidFill>
                  <a:schemeClr val="dk2"/>
                </a:solidFill>
                <a:latin typeface="Fira Sans Light"/>
                <a:ea typeface="Fira Sans Light"/>
                <a:cs typeface="Fira Sans Light"/>
                <a:sym typeface="Fira Sans Light"/>
              </a:rPr>
              <a:t> so they can be changed and sent out on </a:t>
            </a:r>
            <a:r>
              <a:rPr b="1" lang="en-US" sz="2800">
                <a:latin typeface="Fira Sans"/>
                <a:ea typeface="Fira Sans"/>
                <a:cs typeface="Fira Sans"/>
                <a:sym typeface="Fira Sans"/>
              </a:rPr>
              <a:t>Friday</a:t>
            </a:r>
            <a:r>
              <a:rPr b="0" i="0" lang="en-US" sz="2800" u="none">
                <a:solidFill>
                  <a:schemeClr val="dk2"/>
                </a:solidFill>
                <a:latin typeface="Fira Sans Light"/>
                <a:ea typeface="Fira Sans Light"/>
                <a:cs typeface="Fira Sans Light"/>
                <a:sym typeface="Fira Sans Light"/>
              </a:rPr>
              <a:t>.</a:t>
            </a:r>
            <a:endParaRPr b="0" i="0" sz="2800" u="none">
              <a:solidFill>
                <a:srgbClr val="FF0000"/>
              </a:solidFill>
              <a:latin typeface="Fira Sans Light"/>
              <a:ea typeface="Fira Sans Light"/>
              <a:cs typeface="Fira Sans Light"/>
              <a:sym typeface="Fira Sans Light"/>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Light"/>
                <a:ea typeface="Fira Sans Light"/>
                <a:cs typeface="Fira Sans Light"/>
                <a:sym typeface="Fira Sans Light"/>
              </a:rPr>
              <a:t>Children should be encouraged to read every day for a minimum of 10 minutes at home and complete their reading record accordingly with a signature from an adult every week. </a:t>
            </a:r>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Light"/>
                <a:ea typeface="Fira Sans Light"/>
                <a:cs typeface="Fira Sans Light"/>
                <a:sym typeface="Fira Sans Light"/>
              </a:rPr>
              <a:t>Suggested comments sheet may help</a:t>
            </a:r>
            <a:r>
              <a:rPr b="0" i="0" lang="en-US" sz="2400" u="none">
                <a:solidFill>
                  <a:schemeClr val="dk2"/>
                </a:solidFill>
                <a:latin typeface="Fira Sans Light"/>
                <a:ea typeface="Fira Sans Light"/>
                <a:cs typeface="Fira Sans Light"/>
                <a:sym typeface="Fira Sans Light"/>
              </a:rPr>
              <a:t>.</a:t>
            </a:r>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Light"/>
              <a:ea typeface="Fira Sans Light"/>
              <a:cs typeface="Fira Sans Light"/>
              <a:sym typeface="Fira Sans Light"/>
            </a:endParaRPr>
          </a:p>
        </p:txBody>
      </p:sp>
      <p:sp>
        <p:nvSpPr>
          <p:cNvPr id="279" name="Google Shape;279;p10"/>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Light"/>
              <a:buNone/>
            </a:pPr>
            <a:r>
              <a:rPr b="0" i="0" lang="en-US" sz="4400" u="none">
                <a:solidFill>
                  <a:srgbClr val="FFFFFF"/>
                </a:solidFill>
                <a:latin typeface="Fira Sans Light"/>
                <a:ea typeface="Fira Sans Light"/>
                <a:cs typeface="Fira Sans Light"/>
                <a:sym typeface="Fira Sans Light"/>
              </a:rPr>
              <a:t>Reading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1"/>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2800"/>
              <a:buFont typeface="Noto Sans Symbols"/>
              <a:buNone/>
            </a:pPr>
            <a:r>
              <a:rPr b="0" i="0" lang="en-US" sz="2800" u="none">
                <a:solidFill>
                  <a:schemeClr val="dk2"/>
                </a:solidFill>
                <a:latin typeface="Arial"/>
                <a:ea typeface="Arial"/>
                <a:cs typeface="Arial"/>
                <a:sym typeface="Arial"/>
              </a:rPr>
              <a:t>The Relationships Education, SRE and Health Education (England) regulations have made Relationships Education compulsory in all primary schools. Midfield Primary School, as part of the Spring Partnership Trust, offers Sex Education as part of the PSHE curriculum.</a:t>
            </a:r>
            <a:endParaRPr/>
          </a:p>
        </p:txBody>
      </p:sp>
      <p:sp>
        <p:nvSpPr>
          <p:cNvPr id="285" name="Google Shape;285;p11"/>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Arial"/>
              <a:buNone/>
            </a:pPr>
            <a:r>
              <a:rPr b="0" i="0" lang="en-US" sz="4400" u="none">
                <a:solidFill>
                  <a:srgbClr val="FFFFFF"/>
                </a:solidFill>
                <a:latin typeface="Arial"/>
                <a:ea typeface="Arial"/>
                <a:cs typeface="Arial"/>
                <a:sym typeface="Arial"/>
              </a:rPr>
              <a:t>SRE slide 1- principles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graphicFrame>
        <p:nvGraphicFramePr>
          <p:cNvPr id="290" name="Google Shape;290;p12"/>
          <p:cNvGraphicFramePr/>
          <p:nvPr/>
        </p:nvGraphicFramePr>
        <p:xfrm>
          <a:off x="965200" y="2708275"/>
          <a:ext cx="3000000" cy="3000000"/>
        </p:xfrm>
        <a:graphic>
          <a:graphicData uri="http://schemas.openxmlformats.org/drawingml/2006/table">
            <a:tbl>
              <a:tblPr>
                <a:noFill/>
                <a:tableStyleId>{B0EFC7BA-2C34-426F-A784-4248ECA9BC33}</a:tableStyleId>
              </a:tblPr>
              <a:tblGrid>
                <a:gridCol w="2693975"/>
                <a:gridCol w="5021250"/>
              </a:tblGrid>
              <a:tr h="1062025">
                <a:tc>
                  <a:txBody>
                    <a:bodyPr/>
                    <a:lstStyle/>
                    <a:p>
                      <a:pPr indent="0" lvl="0" marL="0" marR="0" rtl="0" algn="just">
                        <a:lnSpc>
                          <a:spcPct val="107000"/>
                        </a:lnSpc>
                        <a:spcBef>
                          <a:spcPts val="0"/>
                        </a:spcBef>
                        <a:spcAft>
                          <a:spcPts val="0"/>
                        </a:spcAft>
                        <a:buClr>
                          <a:srgbClr val="FFFFFF"/>
                        </a:buClr>
                        <a:buSzPts val="1600"/>
                        <a:buFont typeface="Arial"/>
                        <a:buNone/>
                      </a:pPr>
                      <a:r>
                        <a:rPr b="1" i="0" lang="en-US" sz="1600" u="none" cap="none" strike="noStrike">
                          <a:solidFill>
                            <a:srgbClr val="FFFFFF"/>
                          </a:solidFill>
                          <a:latin typeface="Arial"/>
                          <a:ea typeface="Arial"/>
                          <a:cs typeface="Arial"/>
                          <a:sym typeface="Arial"/>
                        </a:rPr>
                        <a:t>Foundation Stage</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07000"/>
                        </a:lnSpc>
                        <a:spcBef>
                          <a:spcPts val="0"/>
                        </a:spcBef>
                        <a:spcAft>
                          <a:spcPts val="0"/>
                        </a:spcAft>
                        <a:buClr>
                          <a:srgbClr val="FFFFFF"/>
                        </a:buClr>
                        <a:buSzPts val="1600"/>
                        <a:buFont typeface="Arial"/>
                        <a:buNone/>
                      </a:pPr>
                      <a:r>
                        <a:rPr b="1" i="0" lang="en-US" sz="1600" u="none" cap="none" strike="noStrike">
                          <a:solidFill>
                            <a:srgbClr val="FFFFFF"/>
                          </a:solidFill>
                          <a:latin typeface="Arial"/>
                          <a:ea typeface="Arial"/>
                          <a:cs typeface="Arial"/>
                          <a:sym typeface="Arial"/>
                        </a:rPr>
                        <a:t>Growing up: how we have changed since we were babies</a:t>
                      </a:r>
                      <a:endParaRPr b="1" i="0" sz="700" u="none" cap="none" strike="noStrike">
                        <a:solidFill>
                          <a:srgbClr val="FFFFFF"/>
                        </a:solidFill>
                        <a:latin typeface="Arial"/>
                        <a:ea typeface="Arial"/>
                        <a:cs typeface="Arial"/>
                        <a:sym typeface="Arial"/>
                      </a:endParaRPr>
                    </a:p>
                    <a:p>
                      <a:pPr indent="0" lvl="0" marL="0" marR="0" rtl="0" algn="just">
                        <a:lnSpc>
                          <a:spcPct val="107000"/>
                        </a:lnSpc>
                        <a:spcBef>
                          <a:spcPts val="0"/>
                        </a:spcBef>
                        <a:spcAft>
                          <a:spcPts val="0"/>
                        </a:spcAft>
                        <a:buClr>
                          <a:srgbClr val="FFFFFF"/>
                        </a:buClr>
                        <a:buSzPts val="1600"/>
                        <a:buFont typeface="Arial"/>
                        <a:buNone/>
                      </a:pPr>
                      <a:r>
                        <a:rPr b="1" i="0" lang="en-US" sz="1600" u="none" cap="none" strike="noStrike">
                          <a:solidFill>
                            <a:srgbClr val="FFFFFF"/>
                          </a:solidFill>
                          <a:latin typeface="Arial"/>
                          <a:ea typeface="Arial"/>
                          <a:cs typeface="Arial"/>
                          <a:sym typeface="Arial"/>
                        </a:rPr>
                        <a:t> </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r h="796925">
                <a:tc>
                  <a:txBody>
                    <a:bodyPr/>
                    <a:lstStyle/>
                    <a:p>
                      <a:pPr indent="0" lvl="0" marL="0" marR="0" rtl="0" algn="just">
                        <a:lnSpc>
                          <a:spcPct val="107000"/>
                        </a:lnSpc>
                        <a:spcBef>
                          <a:spcPts val="0"/>
                        </a:spcBef>
                        <a:spcAft>
                          <a:spcPts val="0"/>
                        </a:spcAft>
                        <a:buClr>
                          <a:srgbClr val="FFFFFF"/>
                        </a:buClr>
                        <a:buSzPts val="1600"/>
                        <a:buFont typeface="Arial"/>
                        <a:buNone/>
                      </a:pPr>
                      <a:r>
                        <a:rPr b="1" i="0" lang="en-US" sz="1600" u="none" cap="none" strike="noStrike">
                          <a:solidFill>
                            <a:srgbClr val="FFFFFF"/>
                          </a:solidFill>
                          <a:latin typeface="Arial"/>
                          <a:ea typeface="Arial"/>
                          <a:cs typeface="Arial"/>
                          <a:sym typeface="Arial"/>
                        </a:rPr>
                        <a:t>Year 1                </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07000"/>
                        </a:lnSpc>
                        <a:spcBef>
                          <a:spcPts val="0"/>
                        </a:spcBef>
                        <a:spcAft>
                          <a:spcPts val="0"/>
                        </a:spcAft>
                        <a:buClr>
                          <a:srgbClr val="000000"/>
                        </a:buClr>
                        <a:buSzPts val="1600"/>
                        <a:buFont typeface="Arial"/>
                        <a:buNone/>
                      </a:pPr>
                      <a:r>
                        <a:rPr b="0" i="0" lang="en-US" sz="1600" u="none" cap="none" strike="noStrike">
                          <a:solidFill>
                            <a:srgbClr val="000000"/>
                          </a:solidFill>
                          <a:latin typeface="Arial"/>
                          <a:ea typeface="Arial"/>
                          <a:cs typeface="Arial"/>
                          <a:sym typeface="Arial"/>
                        </a:rPr>
                        <a:t>Boys’ and girls’ bodies; naming body parts</a:t>
                      </a:r>
                      <a:endParaRPr b="0" i="0" sz="700" u="none" cap="none" strike="noStrike">
                        <a:solidFill>
                          <a:srgbClr val="000000"/>
                        </a:solidFill>
                        <a:latin typeface="Arial"/>
                        <a:ea typeface="Arial"/>
                        <a:cs typeface="Arial"/>
                        <a:sym typeface="Arial"/>
                      </a:endParaRPr>
                    </a:p>
                    <a:p>
                      <a:pPr indent="0" lvl="0" marL="0" marR="0" rtl="0" algn="just">
                        <a:lnSpc>
                          <a:spcPct val="107000"/>
                        </a:lnSpc>
                        <a:spcBef>
                          <a:spcPts val="0"/>
                        </a:spcBef>
                        <a:spcAft>
                          <a:spcPts val="0"/>
                        </a:spcAft>
                        <a:buClr>
                          <a:srgbClr val="000000"/>
                        </a:buClr>
                        <a:buSzPts val="1600"/>
                        <a:buFont typeface="Arial"/>
                        <a:buNone/>
                      </a:pPr>
                      <a:r>
                        <a:rPr b="0" i="0" lang="en-US" sz="1600" u="none" cap="none" strike="noStrike">
                          <a:solidFill>
                            <a:srgbClr val="000000"/>
                          </a:solidFill>
                          <a:latin typeface="Arial"/>
                          <a:ea typeface="Arial"/>
                          <a:cs typeface="Arial"/>
                          <a:sym typeface="Arial"/>
                        </a:rPr>
                        <a:t> </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E5FE"/>
                    </a:solidFill>
                  </a:tcPr>
                </a:tc>
              </a:tr>
              <a:tr h="1592250">
                <a:tc>
                  <a:txBody>
                    <a:bodyPr/>
                    <a:lstStyle/>
                    <a:p>
                      <a:pPr indent="0" lvl="0" marL="0" marR="0" rtl="0" algn="just">
                        <a:lnSpc>
                          <a:spcPct val="107000"/>
                        </a:lnSpc>
                        <a:spcBef>
                          <a:spcPts val="0"/>
                        </a:spcBef>
                        <a:spcAft>
                          <a:spcPts val="0"/>
                        </a:spcAft>
                        <a:buClr>
                          <a:srgbClr val="FFFFFF"/>
                        </a:buClr>
                        <a:buSzPts val="1600"/>
                        <a:buFont typeface="Arial"/>
                        <a:buNone/>
                      </a:pPr>
                      <a:r>
                        <a:rPr b="1" i="0" lang="en-US" sz="1600" u="none" cap="none" strike="noStrike">
                          <a:solidFill>
                            <a:srgbClr val="FFFFFF"/>
                          </a:solidFill>
                          <a:latin typeface="Arial"/>
                          <a:ea typeface="Arial"/>
                          <a:cs typeface="Arial"/>
                          <a:sym typeface="Arial"/>
                        </a:rPr>
                        <a:t>Year 2            </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chemeClr val="accent1"/>
                    </a:solidFill>
                  </a:tcPr>
                </a:tc>
                <a:tc>
                  <a:txBody>
                    <a:bodyPr/>
                    <a:lstStyle/>
                    <a:p>
                      <a:pPr indent="0" lvl="0" marL="0" marR="0" rtl="0" algn="just">
                        <a:lnSpc>
                          <a:spcPct val="107000"/>
                        </a:lnSpc>
                        <a:spcBef>
                          <a:spcPts val="0"/>
                        </a:spcBef>
                        <a:spcAft>
                          <a:spcPts val="0"/>
                        </a:spcAft>
                        <a:buClr>
                          <a:srgbClr val="000000"/>
                        </a:buClr>
                        <a:buSzPts val="1600"/>
                        <a:buFont typeface="Arial"/>
                        <a:buNone/>
                      </a:pPr>
                      <a:r>
                        <a:rPr b="0" i="0" lang="en-US" sz="1600" u="none" cap="none" strike="noStrike">
                          <a:solidFill>
                            <a:srgbClr val="000000"/>
                          </a:solidFill>
                          <a:latin typeface="Arial"/>
                          <a:ea typeface="Arial"/>
                          <a:cs typeface="Arial"/>
                          <a:sym typeface="Arial"/>
                        </a:rPr>
                        <a:t>Boys’ and Girls’ bodies; body parts and respecting privacy (which parts of the body are private and why)</a:t>
                      </a:r>
                      <a:endParaRPr b="0" i="0" sz="700" u="none" cap="none" strike="noStrike">
                        <a:solidFill>
                          <a:srgbClr val="000000"/>
                        </a:solidFill>
                        <a:latin typeface="Arial"/>
                        <a:ea typeface="Arial"/>
                        <a:cs typeface="Arial"/>
                        <a:sym typeface="Arial"/>
                      </a:endParaRPr>
                    </a:p>
                    <a:p>
                      <a:pPr indent="0" lvl="0" marL="0" marR="0" rtl="0" algn="just">
                        <a:lnSpc>
                          <a:spcPct val="107000"/>
                        </a:lnSpc>
                        <a:spcBef>
                          <a:spcPts val="0"/>
                        </a:spcBef>
                        <a:spcAft>
                          <a:spcPts val="0"/>
                        </a:spcAft>
                        <a:buClr>
                          <a:srgbClr val="000000"/>
                        </a:buClr>
                        <a:buSzPts val="1600"/>
                        <a:buFont typeface="Arial"/>
                        <a:buNone/>
                      </a:pPr>
                      <a:r>
                        <a:rPr b="0" i="0" lang="en-US" sz="1600" u="none" cap="none" strike="noStrike">
                          <a:solidFill>
                            <a:srgbClr val="000000"/>
                          </a:solidFill>
                          <a:latin typeface="Arial"/>
                          <a:ea typeface="Arial"/>
                          <a:cs typeface="Arial"/>
                          <a:sym typeface="Arial"/>
                        </a:rPr>
                        <a:t> </a:t>
                      </a:r>
                      <a:endParaRPr sz="1400" u="none" cap="none" strike="noStrike"/>
                    </a:p>
                  </a:txBody>
                  <a:tcPr marT="0" marB="0" marR="46525" marL="4652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F3FF"/>
                    </a:solidFill>
                  </a:tcPr>
                </a:tc>
              </a:tr>
            </a:tbl>
          </a:graphicData>
        </a:graphic>
      </p:graphicFrame>
      <p:sp>
        <p:nvSpPr>
          <p:cNvPr id="291" name="Google Shape;291;p12"/>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Arial"/>
              <a:buNone/>
            </a:pPr>
            <a:r>
              <a:rPr b="0" i="0" lang="en-US" sz="4400" u="none">
                <a:solidFill>
                  <a:srgbClr val="FFFFFF"/>
                </a:solidFill>
                <a:latin typeface="Arial"/>
                <a:ea typeface="Arial"/>
                <a:cs typeface="Arial"/>
                <a:sym typeface="Arial"/>
              </a:rPr>
              <a:t>SRE Slide 2- specific year group content</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3"/>
          <p:cNvSpPr txBox="1"/>
          <p:nvPr>
            <p:ph idx="1" type="body"/>
          </p:nvPr>
        </p:nvSpPr>
        <p:spPr>
          <a:xfrm>
            <a:off x="871537" y="2674937"/>
            <a:ext cx="7408862" cy="34512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accent1"/>
              </a:buClr>
              <a:buSzPts val="2400"/>
              <a:buFont typeface="Noto Sans Symbols"/>
              <a:buNone/>
            </a:pPr>
            <a:r>
              <a:rPr b="0" i="0" lang="en-US" sz="2400" u="none">
                <a:solidFill>
                  <a:schemeClr val="dk2"/>
                </a:solidFill>
                <a:latin typeface="Arial"/>
                <a:ea typeface="Arial"/>
                <a:cs typeface="Arial"/>
                <a:sym typeface="Arial"/>
              </a:rPr>
              <a:t>At the Primary Stage parents/carers have the right to request that their child be withdrawn from the lessons above and a letter will be sent out to inform parents about when these particular lessons will be taught and how to opt out if they wish. </a:t>
            </a:r>
            <a:endParaRPr/>
          </a:p>
          <a:p>
            <a:pPr indent="0" lvl="0" marL="0" marR="0" rtl="0" algn="l">
              <a:lnSpc>
                <a:spcPct val="100000"/>
              </a:lnSpc>
              <a:spcBef>
                <a:spcPts val="480"/>
              </a:spcBef>
              <a:spcAft>
                <a:spcPts val="0"/>
              </a:spcAft>
              <a:buClr>
                <a:schemeClr val="accent1"/>
              </a:buClr>
              <a:buSzPts val="2400"/>
              <a:buFont typeface="Noto Sans Symbols"/>
              <a:buNone/>
            </a:pPr>
            <a:r>
              <a:rPr b="0" i="0" lang="en-US" sz="2400" u="none">
                <a:solidFill>
                  <a:schemeClr val="dk2"/>
                </a:solidFill>
                <a:latin typeface="Arial"/>
                <a:ea typeface="Arial"/>
                <a:cs typeface="Arial"/>
                <a:sym typeface="Arial"/>
              </a:rPr>
              <a:t>Parents’ cannot withdraw their children from any part of the relationship or science curriculum.</a:t>
            </a:r>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Arial"/>
              <a:ea typeface="Arial"/>
              <a:cs typeface="Arial"/>
              <a:sym typeface="Arial"/>
            </a:endParaRPr>
          </a:p>
        </p:txBody>
      </p:sp>
      <p:sp>
        <p:nvSpPr>
          <p:cNvPr id="297" name="Google Shape;297;p13"/>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Arial"/>
              <a:buNone/>
            </a:pPr>
            <a:r>
              <a:rPr b="0" i="0" lang="en-US" sz="4400" u="none">
                <a:solidFill>
                  <a:srgbClr val="FFFFFF"/>
                </a:solidFill>
                <a:latin typeface="Arial"/>
                <a:ea typeface="Arial"/>
                <a:cs typeface="Arial"/>
                <a:sym typeface="Arial"/>
              </a:rPr>
              <a:t>SRE- Rights of parents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4"/>
          <p:cNvSpPr txBox="1"/>
          <p:nvPr>
            <p:ph idx="1" type="body"/>
          </p:nvPr>
        </p:nvSpPr>
        <p:spPr>
          <a:xfrm>
            <a:off x="250825" y="2205037"/>
            <a:ext cx="8507412" cy="4032250"/>
          </a:xfrm>
          <a:prstGeom prst="rect">
            <a:avLst/>
          </a:prstGeom>
          <a:noFill/>
          <a:ln>
            <a:noFill/>
          </a:ln>
        </p:spPr>
        <p:txBody>
          <a:bodyPr anchorCtr="0" anchor="t" bIns="45700" lIns="91425" spcFirstLastPara="1" rIns="91425" wrap="square" tIns="45700">
            <a:normAutofit lnSpcReduction="10000"/>
          </a:bodyPr>
          <a:lstStyle/>
          <a:p>
            <a:pPr indent="-273050" lvl="0" marL="273050" marR="0" rtl="0" algn="l">
              <a:lnSpc>
                <a:spcPct val="100000"/>
              </a:lnSpc>
              <a:spcBef>
                <a:spcPts val="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Homework will be set on Google Classroom.</a:t>
            </a:r>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Weekly maths homework will b</a:t>
            </a:r>
            <a:r>
              <a:rPr lang="en-US" sz="2800">
                <a:latin typeface="Fira Sans ExtraLight"/>
                <a:ea typeface="Fira Sans ExtraLight"/>
                <a:cs typeface="Fira Sans ExtraLight"/>
                <a:sym typeface="Fira Sans ExtraLight"/>
              </a:rPr>
              <a:t>e added to </a:t>
            </a:r>
            <a:r>
              <a:rPr lang="en-US" sz="2800">
                <a:latin typeface="Fira Sans ExtraLight"/>
                <a:ea typeface="Fira Sans ExtraLight"/>
                <a:cs typeface="Fira Sans ExtraLight"/>
                <a:sym typeface="Fira Sans ExtraLight"/>
              </a:rPr>
              <a:t>reading</a:t>
            </a:r>
            <a:r>
              <a:rPr lang="en-US" sz="2800">
                <a:latin typeface="Fira Sans ExtraLight"/>
                <a:ea typeface="Fira Sans ExtraLight"/>
                <a:cs typeface="Fira Sans ExtraLight"/>
                <a:sym typeface="Fira Sans ExtraLight"/>
              </a:rPr>
              <a:t> packs</a:t>
            </a:r>
            <a:r>
              <a:rPr b="0" i="0" lang="en-US" sz="2800" u="none">
                <a:solidFill>
                  <a:schemeClr val="dk2"/>
                </a:solidFill>
                <a:latin typeface="Fira Sans ExtraLight"/>
                <a:ea typeface="Fira Sans ExtraLight"/>
                <a:cs typeface="Fira Sans ExtraLight"/>
                <a:sym typeface="Fira Sans ExtraLight"/>
              </a:rPr>
              <a:t>.</a:t>
            </a:r>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Termly homework passports will also be set</a:t>
            </a:r>
            <a:r>
              <a:rPr lang="en-US" sz="2800">
                <a:latin typeface="Fira Sans ExtraLight"/>
                <a:ea typeface="Fira Sans ExtraLight"/>
                <a:cs typeface="Fira Sans ExtraLight"/>
                <a:sym typeface="Fira Sans ExtraLight"/>
              </a:rPr>
              <a:t>.</a:t>
            </a:r>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Maths homework is due weekly.</a:t>
            </a:r>
            <a:endParaRPr/>
          </a:p>
          <a:p>
            <a:pPr indent="-273050" lvl="0" marL="273050" marR="0" rtl="0" algn="l">
              <a:lnSpc>
                <a:spcPct val="100000"/>
              </a:lnSpc>
              <a:spcBef>
                <a:spcPts val="560"/>
              </a:spcBef>
              <a:spcAft>
                <a:spcPts val="0"/>
              </a:spcAft>
              <a:buClr>
                <a:schemeClr val="accent1"/>
              </a:buClr>
              <a:buSzPts val="2800"/>
              <a:buFont typeface="Noto Sans Symbols"/>
              <a:buChar char="*"/>
            </a:pPr>
            <a:r>
              <a:rPr b="0" i="0" lang="en-US" sz="2800" u="none">
                <a:solidFill>
                  <a:schemeClr val="dk2"/>
                </a:solidFill>
                <a:latin typeface="Fira Sans ExtraLight"/>
                <a:ea typeface="Fira Sans ExtraLight"/>
                <a:cs typeface="Fira Sans ExtraLight"/>
                <a:sym typeface="Fira Sans ExtraLight"/>
              </a:rPr>
              <a:t>Passport homework is due at the end of each term.  </a:t>
            </a:r>
            <a:endParaRPr/>
          </a:p>
          <a:p>
            <a:pPr indent="-273050" lvl="0" marL="273050" marR="0" rtl="0" algn="l">
              <a:lnSpc>
                <a:spcPct val="100000"/>
              </a:lnSpc>
              <a:spcBef>
                <a:spcPts val="400"/>
              </a:spcBef>
              <a:spcAft>
                <a:spcPts val="0"/>
              </a:spcAft>
              <a:buClr>
                <a:schemeClr val="accent1"/>
              </a:buClr>
              <a:buSzPts val="2000"/>
              <a:buFont typeface="Noto Sans Symbols"/>
              <a:buNone/>
            </a:pPr>
            <a:r>
              <a:t/>
            </a:r>
            <a:endParaRPr b="0" i="0" sz="2000" u="none">
              <a:solidFill>
                <a:schemeClr val="dk2"/>
              </a:solidFill>
              <a:latin typeface="Fira Sans ExtraLight"/>
              <a:ea typeface="Fira Sans ExtraLight"/>
              <a:cs typeface="Fira Sans ExtraLight"/>
              <a:sym typeface="Fira Sans ExtraLight"/>
            </a:endParaRPr>
          </a:p>
          <a:p>
            <a:pPr indent="-146050" lvl="0" marL="273050" marR="0" rtl="0" algn="l">
              <a:lnSpc>
                <a:spcPct val="100000"/>
              </a:lnSpc>
              <a:spcBef>
                <a:spcPts val="400"/>
              </a:spcBef>
              <a:spcAft>
                <a:spcPts val="0"/>
              </a:spcAft>
              <a:buClr>
                <a:schemeClr val="accent1"/>
              </a:buClr>
              <a:buSzPts val="2000"/>
              <a:buFont typeface="Noto Sans Symbols"/>
              <a:buNone/>
            </a:pPr>
            <a:r>
              <a:t/>
            </a:r>
            <a:endParaRPr b="0" i="0" sz="2000" u="none">
              <a:solidFill>
                <a:schemeClr val="dk2"/>
              </a:solidFill>
              <a:latin typeface="Fira Sans ExtraLight"/>
              <a:ea typeface="Fira Sans ExtraLight"/>
              <a:cs typeface="Fira Sans ExtraLight"/>
              <a:sym typeface="Fira Sans ExtraLight"/>
            </a:endParaRPr>
          </a:p>
        </p:txBody>
      </p:sp>
      <p:sp>
        <p:nvSpPr>
          <p:cNvPr id="304" name="Google Shape;304;p14"/>
          <p:cNvSpPr txBox="1"/>
          <p:nvPr>
            <p:ph type="title"/>
          </p:nvPr>
        </p:nvSpPr>
        <p:spPr>
          <a:xfrm>
            <a:off x="395287" y="260350"/>
            <a:ext cx="8229600" cy="14446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1" i="0" lang="en-US" sz="4400" u="none">
                <a:solidFill>
                  <a:srgbClr val="FFFFFF"/>
                </a:solidFill>
                <a:latin typeface="Fira Sans ExtraLight"/>
                <a:ea typeface="Fira Sans ExtraLight"/>
                <a:cs typeface="Fira Sans ExtraLight"/>
                <a:sym typeface="Fira Sans ExtraLight"/>
              </a:rPr>
              <a:t>Homework</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5"/>
          <p:cNvSpPr txBox="1"/>
          <p:nvPr>
            <p:ph idx="4294967295" type="title"/>
          </p:nvPr>
        </p:nvSpPr>
        <p:spPr>
          <a:xfrm>
            <a:off x="1116012" y="0"/>
            <a:ext cx="7848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Fira Sans ExtraLight"/>
              <a:buNone/>
            </a:pPr>
            <a:r>
              <a:rPr b="0" i="0" lang="en-US" sz="4400" u="none" cap="none" strike="noStrike">
                <a:solidFill>
                  <a:srgbClr val="FFFFFF"/>
                </a:solidFill>
                <a:latin typeface="Fira Sans ExtraLight"/>
                <a:ea typeface="Fira Sans ExtraLight"/>
                <a:cs typeface="Fira Sans ExtraLight"/>
                <a:sym typeface="Fira Sans ExtraLight"/>
              </a:rPr>
              <a:t>Social media and E-safety</a:t>
            </a:r>
            <a:endParaRPr/>
          </a:p>
        </p:txBody>
      </p:sp>
      <p:sp>
        <p:nvSpPr>
          <p:cNvPr id="311" name="Google Shape;311;p15"/>
          <p:cNvSpPr txBox="1"/>
          <p:nvPr>
            <p:ph idx="4294967295" type="body"/>
          </p:nvPr>
        </p:nvSpPr>
        <p:spPr>
          <a:xfrm>
            <a:off x="107950" y="1628775"/>
            <a:ext cx="8928100" cy="4556125"/>
          </a:xfrm>
          <a:prstGeom prst="rect">
            <a:avLst/>
          </a:prstGeom>
          <a:noFill/>
          <a:ln>
            <a:noFill/>
          </a:ln>
        </p:spPr>
        <p:txBody>
          <a:bodyPr anchorCtr="0" anchor="t" bIns="45700" lIns="91425" spcFirstLastPara="1" rIns="91425" wrap="square" tIns="45700">
            <a:normAutofit/>
          </a:bodyPr>
          <a:lstStyle/>
          <a:p>
            <a:pPr indent="-273050" lvl="0" marL="273050" marR="0" rtl="0" algn="l">
              <a:lnSpc>
                <a:spcPct val="100000"/>
              </a:lnSpc>
              <a:spcBef>
                <a:spcPts val="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Children are taught one e-safety lesson every half term as part of the Computing curriculum and this includes how to report concerns about content and contact online. </a:t>
            </a:r>
            <a:endParaRPr/>
          </a:p>
          <a:p>
            <a:pPr indent="-146050" lvl="0" marL="273050" marR="0" rtl="0" algn="l">
              <a:lnSpc>
                <a:spcPct val="100000"/>
              </a:lnSpc>
              <a:spcBef>
                <a:spcPts val="400"/>
              </a:spcBef>
              <a:spcAft>
                <a:spcPts val="0"/>
              </a:spcAft>
              <a:buClr>
                <a:schemeClr val="accent1"/>
              </a:buClr>
              <a:buSzPts val="2000"/>
              <a:buFont typeface="Noto Sans Symbols"/>
              <a:buNone/>
            </a:pPr>
            <a:r>
              <a:t/>
            </a:r>
            <a:endParaRPr b="0" i="0" sz="2000" u="non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400"/>
              </a:spcBef>
              <a:spcAft>
                <a:spcPts val="0"/>
              </a:spcAft>
              <a:buClr>
                <a:schemeClr val="accent1"/>
              </a:buClr>
              <a:buSzPts val="2000"/>
              <a:buFont typeface="Noto Sans Symbols"/>
              <a:buNone/>
            </a:pPr>
            <a:r>
              <a:rPr b="0" i="0" lang="en-US" sz="2000" u="none">
                <a:solidFill>
                  <a:schemeClr val="dk2"/>
                </a:solidFill>
                <a:latin typeface="Fira Sans ExtraLight"/>
                <a:ea typeface="Fira Sans ExtraLight"/>
                <a:cs typeface="Fira Sans ExtraLight"/>
                <a:sym typeface="Fira Sans ExtraLight"/>
              </a:rPr>
              <a:t>To support your child you can:</a:t>
            </a:r>
            <a:endParaRPr b="0" i="0" sz="2000" u="non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40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use parental controls at home</a:t>
            </a:r>
            <a:endParaRPr/>
          </a:p>
          <a:p>
            <a:pPr indent="-273050" lvl="0" marL="273050" marR="0" rtl="0" algn="l">
              <a:lnSpc>
                <a:spcPct val="100000"/>
              </a:lnSpc>
              <a:spcBef>
                <a:spcPts val="40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supervise your child’s use of Youtube</a:t>
            </a:r>
            <a:endParaRPr/>
          </a:p>
          <a:p>
            <a:pPr indent="-273050" lvl="0" marL="273050" marR="0" rtl="0" algn="l">
              <a:lnSpc>
                <a:spcPct val="100000"/>
              </a:lnSpc>
              <a:spcBef>
                <a:spcPts val="40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model positive use of social media </a:t>
            </a:r>
            <a:endParaRPr b="0" i="0" sz="2000" u="non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40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Please remember that social media for children is not permitted.  The minimum age for apps and websites such as instagram, facebook and whatsapp is 13. </a:t>
            </a:r>
            <a:endParaRPr b="0" i="0" sz="2000" u="non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400"/>
              </a:spcBef>
              <a:spcAft>
                <a:spcPts val="0"/>
              </a:spcAft>
              <a:buClr>
                <a:schemeClr val="accent1"/>
              </a:buClr>
              <a:buSzPts val="2000"/>
              <a:buFont typeface="Noto Sans Symbols"/>
              <a:buChar char="*"/>
            </a:pPr>
            <a:r>
              <a:rPr b="0" i="0" lang="en-US" sz="2000" u="none">
                <a:solidFill>
                  <a:schemeClr val="dk2"/>
                </a:solidFill>
                <a:latin typeface="Fira Sans ExtraLight"/>
                <a:ea typeface="Fira Sans ExtraLight"/>
                <a:cs typeface="Fira Sans ExtraLight"/>
                <a:sym typeface="Fira Sans ExtraLight"/>
              </a:rPr>
              <a:t>If you have an e-safety concern, please contact the school immediately.</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6"/>
          <p:cNvSpPr txBox="1"/>
          <p:nvPr>
            <p:ph idx="1" type="body"/>
          </p:nvPr>
        </p:nvSpPr>
        <p:spPr>
          <a:xfrm>
            <a:off x="250825" y="2276475"/>
            <a:ext cx="8715375" cy="4105275"/>
          </a:xfrm>
          <a:prstGeom prst="rect">
            <a:avLst/>
          </a:prstGeom>
          <a:solidFill>
            <a:schemeClr val="lt1"/>
          </a:solid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None/>
            </a:pPr>
            <a:r>
              <a:rPr b="0" i="0" lang="en-US" sz="2400" u="sng">
                <a:solidFill>
                  <a:schemeClr val="dk1"/>
                </a:solidFill>
                <a:latin typeface="Fira Sans ExtraLight"/>
                <a:ea typeface="Fira Sans ExtraLight"/>
                <a:cs typeface="Fira Sans ExtraLight"/>
                <a:sym typeface="Fira Sans ExtraLight"/>
              </a:rPr>
              <a:t>Autumn Term:</a:t>
            </a:r>
            <a:endParaRPr/>
          </a:p>
          <a:p>
            <a:pPr indent="-273050" lvl="0" marL="273050" marR="0" rtl="0" algn="l">
              <a:lnSpc>
                <a:spcPct val="100000"/>
              </a:lnSpc>
              <a:spcBef>
                <a:spcPts val="480"/>
              </a:spcBef>
              <a:spcAft>
                <a:spcPts val="0"/>
              </a:spcAft>
              <a:buClr>
                <a:schemeClr val="accent1"/>
              </a:buClr>
              <a:buSzPts val="2400"/>
              <a:buFont typeface="Noto Sans Symbols"/>
              <a:buNone/>
            </a:pPr>
            <a:r>
              <a:rPr b="0" i="0" lang="en-US" sz="2400" u="none">
                <a:solidFill>
                  <a:schemeClr val="dk1"/>
                </a:solidFill>
                <a:latin typeface="Fira Sans ExtraLight"/>
                <a:ea typeface="Fira Sans ExtraLight"/>
                <a:cs typeface="Fira Sans ExtraLight"/>
                <a:sym typeface="Fira Sans ExtraLight"/>
              </a:rPr>
              <a:t>Parent consultations to take place week commencing </a:t>
            </a:r>
            <a:endParaRPr/>
          </a:p>
          <a:p>
            <a:pPr indent="-273050" lvl="0" marL="273050" marR="0" rtl="0" algn="l">
              <a:lnSpc>
                <a:spcPct val="100000"/>
              </a:lnSpc>
              <a:spcBef>
                <a:spcPts val="480"/>
              </a:spcBef>
              <a:spcAft>
                <a:spcPts val="0"/>
              </a:spcAft>
              <a:buClr>
                <a:schemeClr val="accent1"/>
              </a:buClr>
              <a:buSzPts val="2400"/>
              <a:buFont typeface="Noto Sans Symbols"/>
              <a:buNone/>
            </a:pPr>
            <a:r>
              <a:rPr lang="en-US">
                <a:solidFill>
                  <a:schemeClr val="dk1"/>
                </a:solidFill>
                <a:latin typeface="Fira Sans ExtraLight"/>
                <a:ea typeface="Fira Sans ExtraLight"/>
                <a:cs typeface="Fira Sans ExtraLight"/>
                <a:sym typeface="Fira Sans ExtraLight"/>
              </a:rPr>
              <a:t>3rd </a:t>
            </a:r>
            <a:r>
              <a:rPr b="0" i="0" lang="en-US" sz="2400" u="none">
                <a:solidFill>
                  <a:schemeClr val="dk1"/>
                </a:solidFill>
                <a:latin typeface="Fira Sans ExtraLight"/>
                <a:ea typeface="Fira Sans ExtraLight"/>
                <a:cs typeface="Fira Sans ExtraLight"/>
                <a:sym typeface="Fira Sans ExtraLight"/>
              </a:rPr>
              <a:t>and </a:t>
            </a:r>
            <a:r>
              <a:rPr lang="en-US">
                <a:solidFill>
                  <a:schemeClr val="dk1"/>
                </a:solidFill>
                <a:latin typeface="Fira Sans ExtraLight"/>
                <a:ea typeface="Fira Sans ExtraLight"/>
                <a:cs typeface="Fira Sans ExtraLight"/>
                <a:sym typeface="Fira Sans ExtraLight"/>
              </a:rPr>
              <a:t>5th</a:t>
            </a:r>
            <a:r>
              <a:rPr b="0" i="0" lang="en-US" sz="2400" u="none">
                <a:solidFill>
                  <a:schemeClr val="dk1"/>
                </a:solidFill>
                <a:latin typeface="Fira Sans ExtraLight"/>
                <a:ea typeface="Fira Sans ExtraLight"/>
                <a:cs typeface="Fira Sans ExtraLight"/>
                <a:sym typeface="Fira Sans ExtraLight"/>
              </a:rPr>
              <a:t> November – PROVISIONAL DATE more details t</a:t>
            </a:r>
            <a:r>
              <a:rPr lang="en-US">
                <a:solidFill>
                  <a:schemeClr val="dk1"/>
                </a:solidFill>
                <a:latin typeface="Fira Sans ExtraLight"/>
                <a:ea typeface="Fira Sans ExtraLight"/>
                <a:cs typeface="Fira Sans ExtraLight"/>
                <a:sym typeface="Fira Sans ExtraLight"/>
              </a:rPr>
              <a:t>o </a:t>
            </a:r>
            <a:r>
              <a:rPr b="0" i="0" lang="en-US" sz="2400" u="none">
                <a:solidFill>
                  <a:schemeClr val="dk1"/>
                </a:solidFill>
                <a:latin typeface="Fira Sans ExtraLight"/>
                <a:ea typeface="Fira Sans ExtraLight"/>
                <a:cs typeface="Fira Sans ExtraLight"/>
                <a:sym typeface="Fira Sans ExtraLight"/>
              </a:rPr>
              <a:t>follow</a:t>
            </a:r>
            <a:endParaRPr b="0" i="0" sz="2400" u="none">
              <a:solidFill>
                <a:schemeClr val="dk1"/>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None/>
            </a:pPr>
            <a:r>
              <a:t/>
            </a:r>
            <a:endParaRPr>
              <a:solidFill>
                <a:schemeClr val="dk1"/>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None/>
            </a:pPr>
            <a:r>
              <a:rPr b="0" i="0" lang="en-US" sz="2400" u="none">
                <a:solidFill>
                  <a:schemeClr val="dk1"/>
                </a:solidFill>
                <a:latin typeface="Fira Sans ExtraLight"/>
                <a:ea typeface="Fira Sans ExtraLight"/>
                <a:cs typeface="Fira Sans ExtraLight"/>
                <a:sym typeface="Fira Sans ExtraLight"/>
              </a:rPr>
              <a:t>Half term </a:t>
            </a:r>
            <a:r>
              <a:rPr lang="en-US">
                <a:solidFill>
                  <a:schemeClr val="dk1"/>
                </a:solidFill>
                <a:latin typeface="Fira Sans ExtraLight"/>
                <a:ea typeface="Fira Sans ExtraLight"/>
                <a:cs typeface="Fira Sans ExtraLight"/>
                <a:sym typeface="Fira Sans ExtraLight"/>
              </a:rPr>
              <a:t>21st</a:t>
            </a:r>
            <a:r>
              <a:rPr b="0" i="0" lang="en-US" sz="2400" u="none">
                <a:solidFill>
                  <a:schemeClr val="dk1"/>
                </a:solidFill>
                <a:latin typeface="Fira Sans ExtraLight"/>
                <a:ea typeface="Fira Sans ExtraLight"/>
                <a:cs typeface="Fira Sans ExtraLight"/>
                <a:sym typeface="Fira Sans ExtraLight"/>
              </a:rPr>
              <a:t> October – </a:t>
            </a:r>
            <a:r>
              <a:rPr lang="en-US">
                <a:solidFill>
                  <a:schemeClr val="dk1"/>
                </a:solidFill>
                <a:latin typeface="Fira Sans ExtraLight"/>
                <a:ea typeface="Fira Sans ExtraLight"/>
                <a:cs typeface="Fira Sans ExtraLight"/>
                <a:sym typeface="Fira Sans ExtraLight"/>
              </a:rPr>
              <a:t>1st</a:t>
            </a:r>
            <a:r>
              <a:rPr b="0" i="0" lang="en-US" sz="2400" u="none">
                <a:solidFill>
                  <a:schemeClr val="dk1"/>
                </a:solidFill>
                <a:latin typeface="Fira Sans ExtraLight"/>
                <a:ea typeface="Fira Sans ExtraLight"/>
                <a:cs typeface="Fira Sans ExtraLight"/>
                <a:sym typeface="Fira Sans ExtraLight"/>
              </a:rPr>
              <a:t> </a:t>
            </a:r>
            <a:r>
              <a:rPr lang="en-US">
                <a:solidFill>
                  <a:schemeClr val="dk1"/>
                </a:solidFill>
                <a:latin typeface="Fira Sans ExtraLight"/>
                <a:ea typeface="Fira Sans ExtraLight"/>
                <a:cs typeface="Fira Sans ExtraLight"/>
                <a:sym typeface="Fira Sans ExtraLight"/>
              </a:rPr>
              <a:t>November</a:t>
            </a:r>
            <a:endParaRPr>
              <a:solidFill>
                <a:schemeClr val="dk1"/>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None/>
            </a:pPr>
            <a:r>
              <a:t/>
            </a:r>
            <a:endParaRPr>
              <a:solidFill>
                <a:schemeClr val="dk1"/>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None/>
            </a:pPr>
            <a:r>
              <a:rPr b="0" i="0" lang="en-US" sz="2400" u="none">
                <a:solidFill>
                  <a:schemeClr val="dk1"/>
                </a:solidFill>
                <a:latin typeface="Fira Sans ExtraLight"/>
                <a:ea typeface="Fira Sans ExtraLight"/>
                <a:cs typeface="Fira Sans ExtraLight"/>
                <a:sym typeface="Fira Sans ExtraLight"/>
              </a:rPr>
              <a:t>INSET Day - </a:t>
            </a:r>
            <a:r>
              <a:rPr lang="en-US">
                <a:solidFill>
                  <a:schemeClr val="dk1"/>
                </a:solidFill>
                <a:latin typeface="Fira Sans ExtraLight"/>
                <a:ea typeface="Fira Sans ExtraLight"/>
                <a:cs typeface="Fira Sans ExtraLight"/>
                <a:sym typeface="Fira Sans ExtraLight"/>
              </a:rPr>
              <a:t>22nd November 2024</a:t>
            </a:r>
            <a:r>
              <a:rPr b="0" i="0" lang="en-US" sz="2400" u="none">
                <a:solidFill>
                  <a:schemeClr val="dk1"/>
                </a:solidFill>
                <a:latin typeface="Fira Sans ExtraLight"/>
                <a:ea typeface="Fira Sans ExtraLight"/>
                <a:cs typeface="Fira Sans ExtraLight"/>
                <a:sym typeface="Fira Sans ExtraLight"/>
              </a:rPr>
              <a:t> </a:t>
            </a:r>
            <a:endParaRPr/>
          </a:p>
          <a:p>
            <a:pPr indent="-2730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1"/>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p:txBody>
      </p:sp>
      <p:sp>
        <p:nvSpPr>
          <p:cNvPr id="318" name="Google Shape;318;p16"/>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3600"/>
              <a:buFont typeface="Fira Sans ExtraLight"/>
              <a:buNone/>
            </a:pPr>
            <a:r>
              <a:rPr b="0" i="0" lang="en-US" sz="3600" u="none">
                <a:solidFill>
                  <a:srgbClr val="FFFFFF"/>
                </a:solidFill>
                <a:latin typeface="Fira Sans ExtraLight"/>
                <a:ea typeface="Fira Sans ExtraLight"/>
                <a:cs typeface="Fira Sans ExtraLight"/>
                <a:sym typeface="Fira Sans ExtraLight"/>
              </a:rPr>
              <a:t>Key dates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7"/>
          <p:cNvSpPr txBox="1"/>
          <p:nvPr>
            <p:ph idx="1" type="body"/>
          </p:nvPr>
        </p:nvSpPr>
        <p:spPr>
          <a:xfrm>
            <a:off x="323850" y="2349500"/>
            <a:ext cx="8569325" cy="4103687"/>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It is important that children are on time. There are important early morning activities that children complete between 8:40 and 9:00am.  Being late has an impact on the children’s learning.</a:t>
            </a:r>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Going home:</a:t>
            </a:r>
            <a:endParaRPr/>
          </a:p>
          <a:p>
            <a:pPr indent="-273049" lvl="1" marL="576262" marR="0" rtl="0" algn="l">
              <a:lnSpc>
                <a:spcPct val="100000"/>
              </a:lnSpc>
              <a:spcBef>
                <a:spcPts val="440"/>
              </a:spcBef>
              <a:spcAft>
                <a:spcPts val="0"/>
              </a:spcAft>
              <a:buClr>
                <a:schemeClr val="accent1"/>
              </a:buClr>
              <a:buSzPts val="2200"/>
              <a:buFont typeface="Noto Sans Symbols"/>
              <a:buChar char="*"/>
            </a:pPr>
            <a:r>
              <a:rPr b="0" i="0" lang="en-US" sz="2200" u="none" cap="none" strike="noStrike">
                <a:solidFill>
                  <a:schemeClr val="dk2"/>
                </a:solidFill>
                <a:latin typeface="Fira Sans ExtraLight"/>
                <a:ea typeface="Fira Sans ExtraLight"/>
                <a:cs typeface="Fira Sans ExtraLight"/>
                <a:sym typeface="Fira Sans ExtraLight"/>
              </a:rPr>
              <a:t>Children will only be permitted to go home with adults that have been introduced the </a:t>
            </a:r>
            <a:r>
              <a:rPr lang="en-US">
                <a:latin typeface="Fira Sans ExtraLight"/>
                <a:ea typeface="Fira Sans ExtraLight"/>
                <a:cs typeface="Fira Sans ExtraLight"/>
                <a:sym typeface="Fira Sans ExtraLight"/>
              </a:rPr>
              <a:t>Y</a:t>
            </a:r>
            <a:r>
              <a:rPr b="0" i="0" lang="en-US" sz="2200" u="none" cap="none" strike="noStrike">
                <a:solidFill>
                  <a:schemeClr val="dk2"/>
                </a:solidFill>
                <a:latin typeface="Fira Sans ExtraLight"/>
                <a:ea typeface="Fira Sans ExtraLight"/>
                <a:cs typeface="Fira Sans ExtraLight"/>
                <a:sym typeface="Fira Sans ExtraLight"/>
              </a:rPr>
              <a:t>ear 2 team.</a:t>
            </a:r>
            <a:endParaRPr/>
          </a:p>
          <a:p>
            <a:pPr indent="-273049" lvl="1" marL="576262" marR="0" rtl="0" algn="l">
              <a:lnSpc>
                <a:spcPct val="100000"/>
              </a:lnSpc>
              <a:spcBef>
                <a:spcPts val="440"/>
              </a:spcBef>
              <a:spcAft>
                <a:spcPts val="0"/>
              </a:spcAft>
              <a:buClr>
                <a:schemeClr val="accent1"/>
              </a:buClr>
              <a:buSzPts val="2200"/>
              <a:buFont typeface="Noto Sans Symbols"/>
              <a:buChar char="*"/>
            </a:pPr>
            <a:r>
              <a:rPr b="0" i="0" lang="en-US" sz="2200" u="none" cap="none" strike="noStrike">
                <a:solidFill>
                  <a:schemeClr val="dk2"/>
                </a:solidFill>
                <a:latin typeface="Fira Sans ExtraLight"/>
                <a:ea typeface="Fira Sans ExtraLight"/>
                <a:cs typeface="Fira Sans ExtraLight"/>
                <a:sym typeface="Fira Sans ExtraLight"/>
              </a:rPr>
              <a:t>Please inform the school in writing if you have a change in these. </a:t>
            </a:r>
            <a:endParaRPr/>
          </a:p>
        </p:txBody>
      </p:sp>
      <p:sp>
        <p:nvSpPr>
          <p:cNvPr id="324" name="Google Shape;324;p17"/>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Before and after school</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18"/>
          <p:cNvSpPr txBox="1"/>
          <p:nvPr>
            <p:ph idx="1" type="body"/>
          </p:nvPr>
        </p:nvSpPr>
        <p:spPr>
          <a:xfrm>
            <a:off x="323850" y="2492375"/>
            <a:ext cx="8640762" cy="4248150"/>
          </a:xfrm>
          <a:prstGeom prst="rect">
            <a:avLst/>
          </a:prstGeom>
          <a:noFill/>
          <a:ln>
            <a:noFill/>
          </a:ln>
        </p:spPr>
        <p:txBody>
          <a:bodyPr anchorCtr="0" anchor="t" bIns="45700" lIns="91425" spcFirstLastPara="1" rIns="91425" wrap="square" tIns="45700">
            <a:norm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Black enclosed shoes.  No trainers!</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No nail varnish. Small hair accessories in blue, white, black only.</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Label school uniform: name and class.</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Named PE kit (incl: trainers/tracksuits for outdoor PE) </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Book bag </a:t>
            </a:r>
            <a:r>
              <a:rPr b="0" i="0" lang="en-US" sz="2400" u="sng">
                <a:solidFill>
                  <a:schemeClr val="dk2"/>
                </a:solidFill>
                <a:latin typeface="Fira Sans ExtraLight"/>
                <a:ea typeface="Fira Sans ExtraLight"/>
                <a:cs typeface="Fira Sans ExtraLight"/>
                <a:sym typeface="Fira Sans ExtraLight"/>
              </a:rPr>
              <a:t>every day</a:t>
            </a:r>
            <a:r>
              <a:rPr b="0" i="0" lang="en-US" sz="2400" u="none">
                <a:solidFill>
                  <a:schemeClr val="dk2"/>
                </a:solidFill>
                <a:latin typeface="Fira Sans ExtraLight"/>
                <a:ea typeface="Fira Sans ExtraLight"/>
                <a:cs typeface="Fira Sans ExtraLight"/>
                <a:sym typeface="Fira Sans ExtraLight"/>
              </a:rPr>
              <a:t>.</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Wellingtons and waterproof coat for outdoor learning.</a:t>
            </a:r>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p:txBody>
      </p:sp>
      <p:sp>
        <p:nvSpPr>
          <p:cNvPr id="330" name="Google Shape;330;p18"/>
          <p:cNvSpPr txBox="1"/>
          <p:nvPr>
            <p:ph type="title"/>
          </p:nvPr>
        </p:nvSpPr>
        <p:spPr>
          <a:xfrm>
            <a:off x="179387" y="333375"/>
            <a:ext cx="8867775"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Uniform, outdoor wear and PE kits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19"/>
          <p:cNvSpPr txBox="1"/>
          <p:nvPr>
            <p:ph idx="1" type="body"/>
          </p:nvPr>
        </p:nvSpPr>
        <p:spPr>
          <a:xfrm>
            <a:off x="250825" y="2492375"/>
            <a:ext cx="8569325" cy="3451225"/>
          </a:xfrm>
          <a:prstGeom prst="rect">
            <a:avLst/>
          </a:prstGeom>
          <a:noFill/>
          <a:ln>
            <a:noFill/>
          </a:ln>
        </p:spPr>
        <p:txBody>
          <a:bodyPr anchorCtr="0" anchor="t" bIns="45700" lIns="91425" spcFirstLastPara="1" rIns="91425" wrap="square" tIns="45700">
            <a:normAutofit/>
          </a:bodyPr>
          <a:lstStyle/>
          <a:p>
            <a:pPr indent="-273050" lvl="0" marL="273050" marR="0" rtl="0" algn="l">
              <a:lnSpc>
                <a:spcPct val="100000"/>
              </a:lnSpc>
              <a:spcBef>
                <a:spcPts val="0"/>
              </a:spcBef>
              <a:spcAft>
                <a:spcPts val="0"/>
              </a:spcAft>
              <a:buClr>
                <a:schemeClr val="accent1"/>
              </a:buClr>
              <a:buSzPts val="3000"/>
              <a:buFont typeface="Noto Sans Symbols"/>
              <a:buChar char="*"/>
            </a:pPr>
            <a:r>
              <a:rPr b="0" i="0" lang="en-US" sz="3000" u="none">
                <a:solidFill>
                  <a:schemeClr val="dk2"/>
                </a:solidFill>
                <a:latin typeface="Fira Sans ExtraLight"/>
                <a:ea typeface="Fira Sans ExtraLight"/>
                <a:cs typeface="Fira Sans ExtraLight"/>
                <a:sym typeface="Fira Sans ExtraLight"/>
              </a:rPr>
              <a:t>If you need to speak to someone, please contact one of us in the first instance. We can help or direct your question or query elsewhere.</a:t>
            </a:r>
            <a:endParaRPr/>
          </a:p>
          <a:p>
            <a:pPr indent="-273050" lvl="0" marL="273050" marR="0" rtl="0" algn="l">
              <a:lnSpc>
                <a:spcPct val="100000"/>
              </a:lnSpc>
              <a:spcBef>
                <a:spcPts val="600"/>
              </a:spcBef>
              <a:spcAft>
                <a:spcPts val="0"/>
              </a:spcAft>
              <a:buClr>
                <a:schemeClr val="accent1"/>
              </a:buClr>
              <a:buSzPts val="3000"/>
              <a:buFont typeface="Noto Sans Symbols"/>
              <a:buChar char="*"/>
            </a:pPr>
            <a:r>
              <a:rPr b="0" i="0" lang="en-US" sz="3000" u="none">
                <a:solidFill>
                  <a:schemeClr val="dk2"/>
                </a:solidFill>
                <a:latin typeface="Fira Sans ExtraLight"/>
                <a:ea typeface="Fira Sans ExtraLight"/>
                <a:cs typeface="Fira Sans ExtraLight"/>
                <a:sym typeface="Fira Sans ExtraLight"/>
              </a:rPr>
              <a:t>Please remember we are completely nut free school (we have children with severe allergies) and snacks for break time should be healthy.</a:t>
            </a:r>
            <a:endParaRPr/>
          </a:p>
          <a:p>
            <a:pPr indent="-82550" lvl="0" marL="273050" marR="0" rtl="0" algn="l">
              <a:lnSpc>
                <a:spcPct val="100000"/>
              </a:lnSpc>
              <a:spcBef>
                <a:spcPts val="600"/>
              </a:spcBef>
              <a:spcAft>
                <a:spcPts val="0"/>
              </a:spcAft>
              <a:buClr>
                <a:schemeClr val="accent1"/>
              </a:buClr>
              <a:buSzPts val="3000"/>
              <a:buFont typeface="Noto Sans Symbols"/>
              <a:buNone/>
            </a:pPr>
            <a:r>
              <a:t/>
            </a:r>
            <a:endParaRPr b="0" i="0" sz="3000" u="none">
              <a:solidFill>
                <a:schemeClr val="dk2"/>
              </a:solidFill>
              <a:latin typeface="Fira Sans ExtraLight"/>
              <a:ea typeface="Fira Sans ExtraLight"/>
              <a:cs typeface="Fira Sans ExtraLight"/>
              <a:sym typeface="Fira Sans ExtraLight"/>
            </a:endParaRPr>
          </a:p>
          <a:p>
            <a:pPr indent="-82550" lvl="0" marL="273050" marR="0" rtl="0" algn="l">
              <a:lnSpc>
                <a:spcPct val="100000"/>
              </a:lnSpc>
              <a:spcBef>
                <a:spcPts val="600"/>
              </a:spcBef>
              <a:spcAft>
                <a:spcPts val="0"/>
              </a:spcAft>
              <a:buClr>
                <a:schemeClr val="accent1"/>
              </a:buClr>
              <a:buSzPts val="3000"/>
              <a:buFont typeface="Noto Sans Symbols"/>
              <a:buNone/>
            </a:pPr>
            <a:r>
              <a:t/>
            </a:r>
            <a:endParaRPr b="0" i="0" sz="3000" u="none">
              <a:solidFill>
                <a:schemeClr val="dk2"/>
              </a:solidFill>
              <a:latin typeface="Fira Sans ExtraLight"/>
              <a:ea typeface="Fira Sans ExtraLight"/>
              <a:cs typeface="Fira Sans ExtraLight"/>
              <a:sym typeface="Fira Sans ExtraLight"/>
            </a:endParaRPr>
          </a:p>
        </p:txBody>
      </p:sp>
      <p:sp>
        <p:nvSpPr>
          <p:cNvPr id="337" name="Google Shape;337;p19"/>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Finally……</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0"/>
          <p:cNvSpPr txBox="1"/>
          <p:nvPr>
            <p:ph idx="1" type="body"/>
          </p:nvPr>
        </p:nvSpPr>
        <p:spPr>
          <a:xfrm>
            <a:off x="250825" y="2349500"/>
            <a:ext cx="8569325" cy="3451225"/>
          </a:xfrm>
          <a:prstGeom prst="rect">
            <a:avLst/>
          </a:prstGeom>
          <a:noFill/>
          <a:ln>
            <a:noFill/>
          </a:ln>
        </p:spPr>
        <p:txBody>
          <a:bodyPr anchorCtr="0" anchor="t" bIns="45700" lIns="91425" spcFirstLastPara="1" rIns="91425" wrap="square" tIns="45700">
            <a:noAutofit/>
          </a:bodyPr>
          <a:lstStyle/>
          <a:p>
            <a:pPr indent="-273050" lvl="0" marL="273050" marR="0" rtl="0" algn="l">
              <a:lnSpc>
                <a:spcPct val="100000"/>
              </a:lnSpc>
              <a:spcBef>
                <a:spcPts val="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We are a school committed to safeguarding.  If you have a safeguarding concern, please speak to one of the following members of staff:</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Mr Osborne</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Mr Le Conte</a:t>
            </a:r>
            <a:endParaRPr/>
          </a:p>
          <a:p>
            <a:pPr indent="-273050" lvl="0" marL="273050" marR="0" rtl="0" algn="l">
              <a:lnSpc>
                <a:spcPct val="100000"/>
              </a:lnSpc>
              <a:spcBef>
                <a:spcPts val="480"/>
              </a:spcBef>
              <a:spcAft>
                <a:spcPts val="0"/>
              </a:spcAft>
              <a:buClr>
                <a:schemeClr val="accent1"/>
              </a:buClr>
              <a:buSzPts val="2400"/>
              <a:buFont typeface="Noto Sans Symbols"/>
              <a:buChar char="*"/>
            </a:pPr>
            <a:r>
              <a:rPr b="0" i="0" lang="en-US" sz="2400" u="none">
                <a:solidFill>
                  <a:schemeClr val="dk2"/>
                </a:solidFill>
                <a:latin typeface="Fira Sans ExtraLight"/>
                <a:ea typeface="Fira Sans ExtraLight"/>
                <a:cs typeface="Fira Sans ExtraLight"/>
                <a:sym typeface="Fira Sans ExtraLight"/>
              </a:rPr>
              <a:t>Miss Moyle</a:t>
            </a:r>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a:p>
            <a:pPr indent="-120650" lvl="0" marL="273050" marR="0" rtl="0" algn="l">
              <a:lnSpc>
                <a:spcPct val="100000"/>
              </a:lnSpc>
              <a:spcBef>
                <a:spcPts val="480"/>
              </a:spcBef>
              <a:spcAft>
                <a:spcPts val="0"/>
              </a:spcAft>
              <a:buClr>
                <a:schemeClr val="accent1"/>
              </a:buClr>
              <a:buSzPts val="2400"/>
              <a:buFont typeface="Noto Sans Symbols"/>
              <a:buNone/>
            </a:pPr>
            <a:r>
              <a:t/>
            </a:r>
            <a:endParaRPr b="0" i="0" sz="2400" u="none">
              <a:solidFill>
                <a:schemeClr val="dk2"/>
              </a:solidFill>
              <a:latin typeface="Fira Sans ExtraLight"/>
              <a:ea typeface="Fira Sans ExtraLight"/>
              <a:cs typeface="Fira Sans ExtraLight"/>
              <a:sym typeface="Fira Sans ExtraLight"/>
            </a:endParaRPr>
          </a:p>
        </p:txBody>
      </p:sp>
      <p:sp>
        <p:nvSpPr>
          <p:cNvPr id="344" name="Google Shape;344;p20"/>
          <p:cNvSpPr txBox="1"/>
          <p:nvPr>
            <p:ph type="title"/>
          </p:nvPr>
        </p:nvSpPr>
        <p:spPr>
          <a:xfrm>
            <a:off x="457200" y="338137"/>
            <a:ext cx="8229600" cy="1252537"/>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4400"/>
              <a:buFont typeface="Fira Sans ExtraLight"/>
              <a:buNone/>
            </a:pPr>
            <a:r>
              <a:rPr b="0" i="0" lang="en-US" sz="4400" u="none">
                <a:solidFill>
                  <a:srgbClr val="FFFFFF"/>
                </a:solidFill>
                <a:latin typeface="Fira Sans ExtraLight"/>
                <a:ea typeface="Fira Sans ExtraLight"/>
                <a:cs typeface="Fira Sans ExtraLight"/>
                <a:sym typeface="Fira Sans ExtraLight"/>
              </a:rPr>
              <a:t>Finally……</a:t>
            </a:r>
            <a:endParaRPr/>
          </a:p>
        </p:txBody>
      </p:sp>
    </p:spTree>
  </p:cSld>
  <p:clrMapOvr>
    <a:masterClrMapping/>
  </p:clrMapOvr>
</p:sld>
</file>

<file path=ppt/theme/theme1.xml><?xml version="1.0" encoding="utf-8"?>
<a:theme xmlns:a="http://schemas.openxmlformats.org/drawingml/2006/main" xmlns:r="http://schemas.openxmlformats.org/officeDocument/2006/relationships" name="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2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4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5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6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1_Waveform">
  <a:themeElements>
    <a:clrScheme name="Waveform">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2010-09-06T12:50:45Z</dcterms:created>
  <dc:creator>NVitarana</dc:creator>
</cp:coreProperties>
</file>