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8" r:id="rId4"/>
    <p:sldId id="257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E93A0-DAB9-4E67-84D2-45788F6AE60F}" type="datetimeFigureOut">
              <a:rPr lang="en-GB" smtClean="0"/>
              <a:t>14/07/2020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9E15-4241-4F96-A65A-0796AE83C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561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E93A0-DAB9-4E67-84D2-45788F6AE60F}" type="datetimeFigureOut">
              <a:rPr lang="en-GB" smtClean="0"/>
              <a:t>14/07/2020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9E15-4241-4F96-A65A-0796AE83C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82355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E93A0-DAB9-4E67-84D2-45788F6AE60F}" type="datetimeFigureOut">
              <a:rPr lang="en-GB" smtClean="0"/>
              <a:t>14/07/2020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9E15-4241-4F96-A65A-0796AE83C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358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E93A0-DAB9-4E67-84D2-45788F6AE60F}" type="datetimeFigureOut">
              <a:rPr lang="en-GB" smtClean="0"/>
              <a:t>14/07/2020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9E15-4241-4F96-A65A-0796AE83C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2471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E93A0-DAB9-4E67-84D2-45788F6AE60F}" type="datetimeFigureOut">
              <a:rPr lang="en-GB" smtClean="0"/>
              <a:t>14/07/2020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9E15-4241-4F96-A65A-0796AE83C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465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E93A0-DAB9-4E67-84D2-45788F6AE60F}" type="datetimeFigureOut">
              <a:rPr lang="en-GB" smtClean="0"/>
              <a:t>14/07/2020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9E15-4241-4F96-A65A-0796AE83C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6167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E93A0-DAB9-4E67-84D2-45788F6AE60F}" type="datetimeFigureOut">
              <a:rPr lang="en-GB" smtClean="0"/>
              <a:t>14/07/2020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9E15-4241-4F96-A65A-0796AE83C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39820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E93A0-DAB9-4E67-84D2-45788F6AE60F}" type="datetimeFigureOut">
              <a:rPr lang="en-GB" smtClean="0"/>
              <a:t>14/07/2020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9E15-4241-4F96-A65A-0796AE83C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0642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E93A0-DAB9-4E67-84D2-45788F6AE60F}" type="datetimeFigureOut">
              <a:rPr lang="en-GB" smtClean="0"/>
              <a:t>14/07/2020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9E15-4241-4F96-A65A-0796AE83C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9269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E93A0-DAB9-4E67-84D2-45788F6AE60F}" type="datetimeFigureOut">
              <a:rPr lang="en-GB" smtClean="0"/>
              <a:t>14/07/2020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9E15-4241-4F96-A65A-0796AE83C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1544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E93A0-DAB9-4E67-84D2-45788F6AE60F}" type="datetimeFigureOut">
              <a:rPr lang="en-GB" smtClean="0"/>
              <a:t>14/07/2020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9E15-4241-4F96-A65A-0796AE83C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825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DE93A0-DAB9-4E67-84D2-45788F6AE60F}" type="datetimeFigureOut">
              <a:rPr lang="en-GB" smtClean="0"/>
              <a:t>14/07/2020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2B9E15-4241-4F96-A65A-0796AE83C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051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7377" y="1614733"/>
            <a:ext cx="9144000" cy="2387600"/>
          </a:xfrm>
        </p:spPr>
        <p:txBody>
          <a:bodyPr>
            <a:noAutofit/>
          </a:bodyPr>
          <a:lstStyle/>
          <a:p>
            <a:r>
              <a:rPr lang="en-GB" sz="4800" b="1" dirty="0"/>
              <a:t>Objective:</a:t>
            </a:r>
            <a:r>
              <a:rPr lang="en-GB" sz="4800" dirty="0"/>
              <a:t> To appreciate different drawing styles and discover how significant illustrators have used drawing to express ideas in their creative works</a:t>
            </a:r>
            <a:r>
              <a:rPr lang="en-GB" sz="4800" dirty="0" smtClean="0"/>
              <a:t>.</a:t>
            </a:r>
            <a:endParaRPr lang="en-GB" sz="4800" dirty="0"/>
          </a:p>
        </p:txBody>
      </p:sp>
      <p:pic>
        <p:nvPicPr>
          <p:cNvPr id="3" name="Picture 2" descr="S.A. Larsen, Award-winning author of middle grade &amp; young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8954" y="3545133"/>
            <a:ext cx="4032739" cy="3024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2911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Dr </a:t>
            </a:r>
            <a:r>
              <a:rPr lang="en-GB" dirty="0" err="1" smtClean="0"/>
              <a:t>Suess</a:t>
            </a:r>
            <a:endParaRPr lang="en-GB" dirty="0"/>
          </a:p>
        </p:txBody>
      </p:sp>
      <p:pic>
        <p:nvPicPr>
          <p:cNvPr id="4" name="Picture 3" descr="For whom does the Lorax speak, the trees or consumers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340416"/>
            <a:ext cx="3422904" cy="466953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83369" y="1690688"/>
            <a:ext cx="6096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en-GB" sz="2400" dirty="0"/>
              <a:t>He was an American writer and cartoonist from Springfield, Massachusetts. He was better known by his pen name, </a:t>
            </a:r>
            <a:r>
              <a:rPr lang="en-GB" sz="2400" dirty="0" err="1"/>
              <a:t>Dr.</a:t>
            </a:r>
            <a:r>
              <a:rPr lang="en-GB" sz="2400" dirty="0"/>
              <a:t> Seuss. 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GB" sz="2400" dirty="0"/>
              <a:t>Notable work(s): The Cat in the Hat, Green Eggs and Ham, The Grinch</a:t>
            </a:r>
          </a:p>
          <a:p>
            <a:pPr marL="171450" indent="-171450" defTabSz="685800">
              <a:buFont typeface="Arial" pitchFamily="34" charset="0"/>
              <a:buChar char="•"/>
              <a:defRPr/>
            </a:pPr>
            <a:r>
              <a:rPr lang="en-GB" sz="2400" dirty="0"/>
              <a:t>His </a:t>
            </a:r>
            <a:r>
              <a:rPr lang="en-GB" sz="2400" dirty="0" err="1"/>
              <a:t>favored</a:t>
            </a:r>
            <a:r>
              <a:rPr lang="en-GB" sz="2400" dirty="0"/>
              <a:t> medium is </a:t>
            </a:r>
            <a:r>
              <a:rPr lang="en-GB" sz="2400" dirty="0" err="1"/>
              <a:t>watercolor</a:t>
            </a:r>
            <a:r>
              <a:rPr lang="en-GB" sz="2400" dirty="0"/>
              <a:t>, usually either on </a:t>
            </a:r>
            <a:r>
              <a:rPr lang="en-GB" sz="2400" dirty="0" err="1"/>
              <a:t>bristol</a:t>
            </a:r>
            <a:r>
              <a:rPr lang="en-GB" sz="2400" dirty="0"/>
              <a:t> or illustration board. He also makes ample use of ink or pen, oil, and acrylic. This selection of media helps to expand his distinctive style.</a:t>
            </a:r>
          </a:p>
        </p:txBody>
      </p:sp>
    </p:spTree>
    <p:extLst>
      <p:ext uri="{BB962C8B-B14F-4D97-AF65-F5344CB8AC3E}">
        <p14:creationId xmlns:p14="http://schemas.microsoft.com/office/powerpoint/2010/main" val="37467225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Dr </a:t>
            </a:r>
            <a:r>
              <a:rPr lang="en-GB" dirty="0" err="1" smtClean="0"/>
              <a:t>Suess</a:t>
            </a:r>
            <a:r>
              <a:rPr lang="en-GB" dirty="0" smtClean="0"/>
              <a:t> – </a:t>
            </a:r>
            <a:r>
              <a:rPr lang="en-GB" dirty="0"/>
              <a:t>Theodor </a:t>
            </a:r>
            <a:r>
              <a:rPr lang="en-GB" dirty="0" err="1"/>
              <a:t>Seues</a:t>
            </a:r>
            <a:r>
              <a:rPr lang="en-GB" dirty="0"/>
              <a:t> Geisel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160477" cy="4351338"/>
          </a:xfrm>
        </p:spPr>
        <p:txBody>
          <a:bodyPr/>
          <a:lstStyle/>
          <a:p>
            <a:pPr marL="171450" indent="-171450"/>
            <a:r>
              <a:rPr lang="en-GB" dirty="0"/>
              <a:t>He began his career as a little-known editorial cartoonist in the 1920s. His intriguing perspective ignited his career, and his work evolved quickly to illustrations.</a:t>
            </a:r>
          </a:p>
          <a:p>
            <a:pPr marL="171450" indent="-171450"/>
            <a:r>
              <a:rPr lang="en-GB" dirty="0"/>
              <a:t>Dr Seuss created every rough sketch, final line drawing, and finished work for each page of every project he illustrated.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0800" y="1292469"/>
            <a:ext cx="3003208" cy="4576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784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Dr </a:t>
            </a:r>
            <a:r>
              <a:rPr lang="en-GB" dirty="0" err="1" smtClean="0"/>
              <a:t>Suess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757" y="571500"/>
            <a:ext cx="3214940" cy="356967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851" y="2004646"/>
            <a:ext cx="3248298" cy="406204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4108" y="852854"/>
            <a:ext cx="3399692" cy="2549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34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Dr </a:t>
            </a:r>
            <a:r>
              <a:rPr lang="en-GB" dirty="0" err="1" smtClean="0"/>
              <a:t>Suess</a:t>
            </a:r>
            <a:endParaRPr lang="en-GB" dirty="0"/>
          </a:p>
        </p:txBody>
      </p:sp>
      <p:pic>
        <p:nvPicPr>
          <p:cNvPr id="4" name="Picture 3" descr="For whom does the Lorax speak, the trees or consumers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340416"/>
            <a:ext cx="3422904" cy="466953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83369" y="1690688"/>
            <a:ext cx="6096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en-GB" sz="2400" dirty="0" smtClean="0"/>
              <a:t>What do you notice about his style?</a:t>
            </a:r>
          </a:p>
          <a:p>
            <a:pPr marL="171450" indent="-171450">
              <a:buFont typeface="Arial" pitchFamily="34" charset="0"/>
              <a:buChar char="•"/>
            </a:pPr>
            <a:endParaRPr lang="en-GB" sz="2400" dirty="0"/>
          </a:p>
          <a:p>
            <a:pPr marL="171450" indent="-171450">
              <a:buFont typeface="Arial" pitchFamily="34" charset="0"/>
              <a:buChar char="•"/>
            </a:pPr>
            <a:r>
              <a:rPr lang="en-GB" sz="2400" dirty="0" smtClean="0"/>
              <a:t>What do you like? Dislike?</a:t>
            </a:r>
          </a:p>
          <a:p>
            <a:pPr marL="171450" indent="-171450">
              <a:buFont typeface="Arial" pitchFamily="34" charset="0"/>
              <a:buChar char="•"/>
            </a:pPr>
            <a:endParaRPr lang="en-GB" sz="2400" dirty="0"/>
          </a:p>
          <a:p>
            <a:pPr marL="171450" indent="-171450">
              <a:buFont typeface="Arial" pitchFamily="34" charset="0"/>
              <a:buChar char="•"/>
            </a:pPr>
            <a:endParaRPr lang="en-GB" sz="2400" dirty="0" smtClean="0"/>
          </a:p>
          <a:p>
            <a:pPr marL="171450" indent="-171450">
              <a:buFont typeface="Arial" pitchFamily="34" charset="0"/>
              <a:buChar char="•"/>
            </a:pPr>
            <a:endParaRPr lang="en-GB" sz="2400" dirty="0"/>
          </a:p>
          <a:p>
            <a:r>
              <a:rPr lang="en-GB" sz="2400" u="sng" dirty="0" smtClean="0"/>
              <a:t>Task</a:t>
            </a:r>
          </a:p>
          <a:p>
            <a:endParaRPr lang="en-GB" sz="2400" u="sng" dirty="0"/>
          </a:p>
          <a:p>
            <a:r>
              <a:rPr lang="en-GB" sz="2400" dirty="0" smtClean="0"/>
              <a:t>Recreate one of his characters or create your own Dr </a:t>
            </a:r>
            <a:r>
              <a:rPr lang="en-GB" sz="2400" dirty="0" err="1" smtClean="0"/>
              <a:t>Suess</a:t>
            </a:r>
            <a:r>
              <a:rPr lang="en-GB" sz="2400" dirty="0" smtClean="0"/>
              <a:t> style character. Look carefully at how you can mimic his style.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6762172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207</Words>
  <Application>Microsoft Office PowerPoint</Application>
  <PresentationFormat>Widescreen</PresentationFormat>
  <Paragraphs>19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Objective: To appreciate different drawing styles and discover how significant illustrators have used drawing to express ideas in their creative works.</vt:lpstr>
      <vt:lpstr>Dr Suess</vt:lpstr>
      <vt:lpstr>Dr Suess – Theodor Seues Geisel</vt:lpstr>
      <vt:lpstr>Dr Suess</vt:lpstr>
      <vt:lpstr>Dr Suess</vt:lpstr>
    </vt:vector>
  </TitlesOfParts>
  <Company>Leesons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Objective: To appreciate different drawing styles and discover how significant illustrators have used drawing to express ideas in their creative works.</dc:title>
  <dc:creator>Charlotte Powell</dc:creator>
  <cp:lastModifiedBy>Mrs Donnelly</cp:lastModifiedBy>
  <cp:revision>6</cp:revision>
  <dcterms:created xsi:type="dcterms:W3CDTF">2020-07-02T15:27:35Z</dcterms:created>
  <dcterms:modified xsi:type="dcterms:W3CDTF">2020-07-14T11:56:49Z</dcterms:modified>
</cp:coreProperties>
</file>