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1134217"/>
              </p:ext>
            </p:extLst>
          </p:nvPr>
        </p:nvGraphicFramePr>
        <p:xfrm>
          <a:off x="3528721" y="5021476"/>
          <a:ext cx="3150982" cy="47892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57602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Key</a:t>
                      </a:r>
                      <a:r>
                        <a:rPr lang="en-GB" b="1" baseline="0" dirty="0" smtClean="0"/>
                        <a:t> Knowledge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213245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9462835"/>
              </p:ext>
            </p:extLst>
          </p:nvPr>
        </p:nvGraphicFramePr>
        <p:xfrm>
          <a:off x="100209" y="542240"/>
          <a:ext cx="6601216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45635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Functioning</a:t>
                      </a:r>
                      <a:r>
                        <a:rPr lang="en-GB" b="1" baseline="0" dirty="0" smtClean="0"/>
                        <a:t> Products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739001">
                <a:tc gridSpan="3">
                  <a:txBody>
                    <a:bodyPr/>
                    <a:lstStyle/>
                    <a:p>
                      <a:pPr algn="ctr"/>
                      <a:r>
                        <a:rPr lang="en-GB" sz="135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Automata Animals</a:t>
                      </a:r>
                    </a:p>
                    <a:p>
                      <a:pPr algn="ctr"/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WWF (World Wide Fund for Nature) want to get people interested in caring for the endangered/vulnerable animals which live on our planet. They would like you to create a collection of appealing moving, mechanical animal models that will captivate people’s interest.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123017"/>
              </p:ext>
            </p:extLst>
          </p:nvPr>
        </p:nvGraphicFramePr>
        <p:xfrm>
          <a:off x="78487" y="5034416"/>
          <a:ext cx="3311777" cy="40638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003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45174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31213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baseline="0" dirty="0" smtClean="0">
                          <a:latin typeface="+mn-lt"/>
                        </a:rPr>
                        <a:t>Key Vocabulary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454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Mechanism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A part that controls the</a:t>
                      </a:r>
                      <a:r>
                        <a:rPr lang="en-GB" sz="1100" baseline="0" dirty="0" smtClean="0">
                          <a:latin typeface="+mn-lt"/>
                        </a:rPr>
                        <a:t> other parts of the machine to make it work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296365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Rotary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Motion/movement</a:t>
                      </a:r>
                      <a:r>
                        <a:rPr lang="en-GB" sz="1100" baseline="0" dirty="0" smtClean="0">
                          <a:latin typeface="+mn-lt"/>
                        </a:rPr>
                        <a:t> around a point/axis.</a:t>
                      </a:r>
                      <a:endParaRPr lang="en-GB" sz="1100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28194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Linear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Motion</a:t>
                      </a:r>
                      <a:r>
                        <a:rPr lang="en-GB" sz="1100" baseline="0" dirty="0" smtClean="0">
                          <a:latin typeface="+mn-lt"/>
                        </a:rPr>
                        <a:t>/movement along a straight line.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Cam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dirty="0" smtClean="0">
                          <a:latin typeface="+mn-lt"/>
                        </a:rPr>
                        <a:t>A</a:t>
                      </a:r>
                      <a:r>
                        <a:rPr lang="en-GB" sz="1100" b="0" baseline="0" dirty="0" smtClean="0">
                          <a:latin typeface="+mn-lt"/>
                        </a:rPr>
                        <a:t> disk shaped to convert rotary motion into linear motion.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Follower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Mechanisms which are in contact with the shape of the cam. They produce a motion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Cam</a:t>
                      </a:r>
                      <a:r>
                        <a:rPr lang="en-GB" sz="1100" baseline="0" dirty="0" smtClean="0">
                          <a:latin typeface="+mn-lt"/>
                        </a:rPr>
                        <a:t> Shaft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The axle that</a:t>
                      </a:r>
                      <a:r>
                        <a:rPr lang="en-GB" sz="1100" baseline="0" dirty="0" smtClean="0">
                          <a:latin typeface="+mn-lt"/>
                        </a:rPr>
                        <a:t> the cams attached to and rotate around.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Dowel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</a:t>
                      </a:r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peg used for holding together parts of a structure.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Axel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pin or shaft on or with which a wheel or pair of wheels revolves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046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Component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part that will help the whole</a:t>
                      </a:r>
                      <a:r>
                        <a:rPr lang="en-GB" sz="1100" baseline="0" dirty="0" smtClean="0">
                          <a:latin typeface="+mn-lt"/>
                        </a:rPr>
                        <a:t> object work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230838"/>
              </p:ext>
            </p:extLst>
          </p:nvPr>
        </p:nvGraphicFramePr>
        <p:xfrm>
          <a:off x="97490" y="1639309"/>
          <a:ext cx="6563209" cy="3322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0276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295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4799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52314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31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42191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design, make and evaluate products that have a clear purpose or intended user.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make products, adapting and refining their design as their work progresses.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communicate their ideas through discussions, annotated sketches/diagrams, prototypes, pattern pieces and Computer Aided Design (CAD) 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select and use a wider range of materials and components, including functional properties, recyclability and aesthetic qualities.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apply their understanding of how to strengthen, stiffen and reinforce more complex structures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nets, food packaging.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measure and mark out to the nearest millimetre.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select the appropriate cutting, shaping, joining and finishing techniques and apply them with increasing accuracy.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understand and use mechanical systems in their products, </a:t>
                      </a:r>
                      <a:r>
                        <a:rPr lang="en-GB" sz="1100" b="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eg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levers, pneumatics, gears and pulleys, winding mechanisms.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evaluate a range of existing products, identifying likes and dislikes and suggesting improvements.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14" name="Picture 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220" y="5654040"/>
            <a:ext cx="2827020" cy="146304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716" y="7354253"/>
            <a:ext cx="2540108" cy="1401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679" y="8755380"/>
            <a:ext cx="1083945" cy="989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34840" y="711708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Holding a saw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191951" y="851154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Holding a hammer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804</TotalTime>
  <Words>351</Words>
  <Application>Microsoft Office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84</cp:revision>
  <cp:lastPrinted>2020-03-10T15:06:20Z</cp:lastPrinted>
  <dcterms:created xsi:type="dcterms:W3CDTF">2019-07-07T18:53:37Z</dcterms:created>
  <dcterms:modified xsi:type="dcterms:W3CDTF">2022-08-25T15:00:41Z</dcterms:modified>
</cp:coreProperties>
</file>