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6" d="100"/>
          <a:sy n="56" d="100"/>
        </p:scale>
        <p:origin x="2573" y="4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4028949"/>
              </p:ext>
            </p:extLst>
          </p:nvPr>
        </p:nvGraphicFramePr>
        <p:xfrm>
          <a:off x="3847382" y="3801848"/>
          <a:ext cx="2832321" cy="22036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3232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8679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Food</a:t>
                      </a:r>
                      <a:r>
                        <a:rPr lang="en-GB" b="1" baseline="0" dirty="0" smtClean="0"/>
                        <a:t> Hygiene/Safety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90647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289273"/>
              </p:ext>
            </p:extLst>
          </p:nvPr>
        </p:nvGraphicFramePr>
        <p:xfrm>
          <a:off x="100209" y="576743"/>
          <a:ext cx="6601216" cy="12115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279339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Food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6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  <a:tr h="670793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Global Food</a:t>
                      </a:r>
                    </a:p>
                    <a:p>
                      <a:r>
                        <a:rPr lang="en-GB" sz="135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Brief</a:t>
                      </a:r>
                    </a:p>
                    <a:p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Prepare a selection of foods from around the world that form part of a healthy balanced diet and follow the principles of the </a:t>
                      </a:r>
                      <a:r>
                        <a:rPr lang="en-GB" sz="135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Eatwell</a:t>
                      </a:r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Plate.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463081"/>
              </p:ext>
            </p:extLst>
          </p:nvPr>
        </p:nvGraphicFramePr>
        <p:xfrm>
          <a:off x="3856008" y="6075219"/>
          <a:ext cx="2823695" cy="35675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369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110345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89006"/>
              </p:ext>
            </p:extLst>
          </p:nvPr>
        </p:nvGraphicFramePr>
        <p:xfrm>
          <a:off x="104368" y="3819349"/>
          <a:ext cx="3699883" cy="5951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706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682815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809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baseline="0" dirty="0" smtClean="0">
                          <a:latin typeface="+mn-lt"/>
                        </a:rPr>
                        <a:t>Key Vocabulary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Evaluate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 judge</a:t>
                      </a:r>
                      <a:r>
                        <a:rPr lang="en-GB" sz="1100" baseline="0" dirty="0" smtClean="0">
                          <a:latin typeface="+mn-lt"/>
                        </a:rPr>
                        <a:t> the</a:t>
                      </a:r>
                      <a:r>
                        <a:rPr lang="en-GB" sz="1100" dirty="0" smtClean="0">
                          <a:latin typeface="+mn-lt"/>
                        </a:rPr>
                        <a:t> quality of</a:t>
                      </a:r>
                      <a:r>
                        <a:rPr lang="en-GB" sz="1100" baseline="0" dirty="0" smtClean="0">
                          <a:latin typeface="+mn-lt"/>
                        </a:rPr>
                        <a:t> a product and how well it meets the design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Food groups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collection of foods that have similar nutritional properties.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Carbohydrates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 that gives us energy that</a:t>
                      </a:r>
                      <a:r>
                        <a:rPr lang="en-GB" sz="1100" baseline="0" dirty="0" smtClean="0">
                          <a:latin typeface="+mn-lt"/>
                        </a:rPr>
                        <a:t> is used </a:t>
                      </a:r>
                      <a:r>
                        <a:rPr lang="en-GB" sz="1100" dirty="0" smtClean="0">
                          <a:latin typeface="+mn-lt"/>
                        </a:rPr>
                        <a:t>by the body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Protein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</a:t>
                      </a:r>
                      <a:r>
                        <a:rPr lang="en-GB" sz="1100" baseline="0" dirty="0" smtClean="0">
                          <a:latin typeface="+mn-lt"/>
                        </a:rPr>
                        <a:t> that helps us grow and build muscle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Dairy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 that</a:t>
                      </a:r>
                      <a:r>
                        <a:rPr lang="en-GB" sz="1100" baseline="0" dirty="0" smtClean="0">
                          <a:latin typeface="+mn-lt"/>
                        </a:rPr>
                        <a:t> is important for strong teeth and bones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33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Seasonality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Food that you may</a:t>
                      </a:r>
                      <a:r>
                        <a:rPr lang="en-GB" sz="1100" baseline="0" dirty="0" smtClean="0">
                          <a:latin typeface="+mn-lt"/>
                        </a:rPr>
                        <a:t> find during a particular season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Kneading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Working the dough with your hands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Assembling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 construct, make or build something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Rolling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flatten or spread thin by the use of a rolling pin</a:t>
                      </a:r>
                      <a:endParaRPr lang="en-GB" sz="8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Folding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5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combine two mixtures of different thickness and weight into one</a:t>
                      </a:r>
                      <a:endParaRPr lang="en-GB" sz="8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Boiling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liquid that is at</a:t>
                      </a:r>
                      <a:r>
                        <a:rPr lang="en-GB" sz="1100" baseline="0" dirty="0" smtClean="0">
                          <a:latin typeface="+mn-lt"/>
                        </a:rPr>
                        <a:t> or over 100 degrees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Simmering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Warmed liquid</a:t>
                      </a:r>
                      <a:r>
                        <a:rPr lang="en-GB" sz="1100" baseline="0" dirty="0" smtClean="0">
                          <a:latin typeface="+mn-lt"/>
                        </a:rPr>
                        <a:t> that is not quite boiling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Beating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 stirring</a:t>
                      </a:r>
                      <a:r>
                        <a:rPr lang="en-GB" sz="1100" baseline="0" dirty="0" smtClean="0">
                          <a:latin typeface="+mn-lt"/>
                        </a:rPr>
                        <a:t> or whisking quickly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909123"/>
              </p:ext>
            </p:extLst>
          </p:nvPr>
        </p:nvGraphicFramePr>
        <p:xfrm>
          <a:off x="116494" y="1784004"/>
          <a:ext cx="6563209" cy="19531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7252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6299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0722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What? Key Skills</a:t>
                      </a:r>
                      <a:endParaRPr lang="en-GB" sz="1200" b="0" dirty="0" smtClean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73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Design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Make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Evaluate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404559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sample different</a:t>
                      </a: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breads and to identify which bread would be best to use for a sandwich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Choose a sandwich filler and discuss taste, food groups, where and how it was sources and if it’s seasonable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Understanding of how healthy the sandwich would be (balanced diet)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dirty="0" smtClean="0"/>
                        <a:t>Awareness</a:t>
                      </a:r>
                      <a:r>
                        <a:rPr lang="en-GB" sz="1050" baseline="0" dirty="0" smtClean="0"/>
                        <a:t> and understanding of food hygiene and how to stay safe in the kitchen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aseline="0" dirty="0" smtClean="0"/>
                        <a:t>To follow a recipe and instructions to make bread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aseline="0" dirty="0" smtClean="0"/>
                        <a:t>To make a sandwich filling and applying taught chopping techniques </a:t>
                      </a:r>
                      <a:endParaRPr lang="en-GB" sz="1050" dirty="0" smtClean="0"/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dirty="0" smtClean="0"/>
                        <a:t>Assemble sandwich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evaluate</a:t>
                      </a: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what part you found tricky, what you learnt and what would you do differently</a:t>
                      </a:r>
                    </a:p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check if your design met the brief</a:t>
                      </a:r>
                      <a:endParaRPr lang="en-GB" sz="105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" t="7539" r="3039" b="4437"/>
          <a:stretch/>
        </p:blipFill>
        <p:spPr bwMode="auto">
          <a:xfrm>
            <a:off x="4094429" y="4159746"/>
            <a:ext cx="2300847" cy="1633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103" y="6622474"/>
            <a:ext cx="2693497" cy="1372898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060" y="8146473"/>
            <a:ext cx="2101583" cy="137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531</TotalTime>
  <Words>304</Words>
  <Application>Microsoft Office PowerPoint</Application>
  <PresentationFormat>A4 Paper (210x297 mm)</PresentationFormat>
  <Paragraphs>58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88</cp:revision>
  <cp:lastPrinted>2020-03-10T15:06:20Z</cp:lastPrinted>
  <dcterms:created xsi:type="dcterms:W3CDTF">2019-07-07T18:53:37Z</dcterms:created>
  <dcterms:modified xsi:type="dcterms:W3CDTF">2022-08-25T14:30:44Z</dcterms:modified>
</cp:coreProperties>
</file>