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>
        <p:scale>
          <a:sx n="70" d="100"/>
          <a:sy n="70" d="100"/>
        </p:scale>
        <p:origin x="2270" y="-835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7.jpeg"/><Relationship Id="rId18" Type="http://schemas.openxmlformats.org/officeDocument/2006/relationships/hyperlink" Target="https://www.google.co.uk/url?sa=i&amp;url=http://www.gustavklimt.net/birch-forest/&amp;psig=AOvVaw2DzBX9ivN0-qGiSKMi3jK1&amp;ust=1587809523461000&amp;source=images&amp;cd=vfe&amp;ved=0CAIQjRxqFwoTCPDlqcfpgOkCFQAAAAAdAAAAABAR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s://www.google.co.uk/url?sa=i&amp;url=https://www.tes.com/lessons/otHKiu6ZYyTFVw/notans&amp;psig=AOvVaw3t5r3__-1YqFQNqvVGp4cH&amp;ust=1587835160453000&amp;source=images&amp;cd=vfe&amp;ved=0CAIQjRxqFwoTCJCDyYnJgekCFQAAAAAdAAAAABAK" TargetMode="External"/><Relationship Id="rId12" Type="http://schemas.openxmlformats.org/officeDocument/2006/relationships/image" Target="../media/image6.jpeg"/><Relationship Id="rId1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www.google.co.uk/url?sa=i&amp;url=https://www.reproduction-gallery.com/oil-painting/1166571001/tree-of-life-stoclet-frieze-by-gustav-klimt/&amp;psig=AOvVaw3x5vzWQZEqT1J7ldNoPYb-&amp;ust=1587810414638000&amp;source=images&amp;cd=vfe&amp;ved=0CAIQjRxqFwoTCOidm_DsgOkCFQAAAAAdAAAAABAH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hyperlink" Target="https://www.google.co.uk/url?sa=i&amp;url=https://www.waunakee.k12.wi.us/faculty/swagner/notan.cfm&amp;psig=AOvVaw1kAAIlY9-dJgsD-nSsoYS1&amp;ust=1587835325904000&amp;source=images&amp;cd=vfe&amp;ved=0CAIQjRxqFwoTCNioid3JgekCFQAAAAAdAAAAABAJ" TargetMode="External"/><Relationship Id="rId5" Type="http://schemas.openxmlformats.org/officeDocument/2006/relationships/hyperlink" Target="https://www.google.co.uk/url?sa=i&amp;url=https://www.tes.com/lessons/v8ZX86liKTTwwA/japanese-notan-art&amp;psig=AOvVaw3t5r3__-1YqFQNqvVGp4cH&amp;ust=1587835160453000&amp;source=images&amp;cd=vfe&amp;ved=0CAIQjRxqFwoTCJCDyYnJgekCFQAAAAAdAAAAABAD" TargetMode="External"/><Relationship Id="rId15" Type="http://schemas.openxmlformats.org/officeDocument/2006/relationships/image" Target="../media/image9.jpeg"/><Relationship Id="rId10" Type="http://schemas.openxmlformats.org/officeDocument/2006/relationships/image" Target="../media/image5.jpeg"/><Relationship Id="rId19" Type="http://schemas.openxmlformats.org/officeDocument/2006/relationships/image" Target="../media/image11.jpeg"/><Relationship Id="rId4" Type="http://schemas.openxmlformats.org/officeDocument/2006/relationships/image" Target="../media/image2.jpeg"/><Relationship Id="rId9" Type="http://schemas.openxmlformats.org/officeDocument/2006/relationships/hyperlink" Target="https://www.google.co.uk/url?sa=i&amp;url=https://mrsseckler.weebly.com/notan-design.html&amp;psig=AOvVaw3TDtOe2AsBos4yAUOF82Wg&amp;ust=1587835259033000&amp;source=images&amp;cd=vfe&amp;ved=0CAIQjRxqFwoTCKDIubnJgekCFQAAAAAdAAAAABAS" TargetMode="External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65451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Collage</a:t>
                      </a:r>
                      <a:r>
                        <a:rPr lang="en-GB" b="1" baseline="0" dirty="0" smtClean="0"/>
                        <a:t> 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5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770109"/>
              </p:ext>
            </p:extLst>
          </p:nvPr>
        </p:nvGraphicFramePr>
        <p:xfrm>
          <a:off x="138217" y="6596548"/>
          <a:ext cx="2737846" cy="32346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799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569854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7209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baseline="0" dirty="0" smtClean="0">
                          <a:latin typeface="+mn-lt"/>
                        </a:rPr>
                        <a:t>What? Key vocab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98879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Symbolism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use of symbols to represent ideas or qualities.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559609">
                <a:tc>
                  <a:txBody>
                    <a:bodyPr/>
                    <a:lstStyle/>
                    <a:p>
                      <a:pPr algn="ctr"/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Asymmetrical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When the reflected sides are different – antonym</a:t>
                      </a:r>
                      <a:r>
                        <a:rPr lang="en-GB" sz="1100" baseline="0" dirty="0" smtClean="0">
                          <a:latin typeface="+mn-lt"/>
                        </a:rPr>
                        <a:t> to symmetrical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87528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n-lt"/>
                        </a:rPr>
                        <a:t>Complementary</a:t>
                      </a:r>
                      <a:r>
                        <a:rPr lang="en-GB" sz="1000" baseline="0" dirty="0" smtClean="0">
                          <a:latin typeface="+mn-lt"/>
                        </a:rPr>
                        <a:t> 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Combining elements in such a way as to enhance or emphasize the qualities of each other or another.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73966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Layering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action of arranging something in layers.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177694"/>
              </p:ext>
            </p:extLst>
          </p:nvPr>
        </p:nvGraphicFramePr>
        <p:xfrm>
          <a:off x="128714" y="1027023"/>
          <a:ext cx="6563209" cy="3583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47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676766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09597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06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Who?</a:t>
                      </a:r>
                      <a:r>
                        <a:rPr lang="en-GB" sz="1200" b="1" baseline="0" dirty="0" smtClean="0"/>
                        <a:t> Focus Famous Artist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1572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 smtClean="0"/>
                        <a:t>Notan</a:t>
                      </a:r>
                      <a:endParaRPr lang="en-GB" sz="1100" dirty="0" smtClean="0"/>
                    </a:p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Nōtan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(</a:t>
                      </a:r>
                      <a:r>
                        <a:rPr lang="ja-JP" altLang="en-US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濃淡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 is a </a:t>
                      </a:r>
                      <a:r>
                        <a:rPr lang="en-GB" sz="11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Japanese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1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concept involving the play and placement of light and dark elements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Notan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a Japanese word meaning the balance between dark and light.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also an art form involving papercutting and positive and negative shapes.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Japanese artists begin with black and white paper and cut out shapes and lines to create a unique design.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Japan they have different beliefs and ways of life.</a:t>
                      </a:r>
                      <a:r>
                        <a:rPr lang="en-GB" sz="1100" b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believe in the Buddhist religion.  They believe in serving the mind, body, and soul.</a:t>
                      </a:r>
                      <a:r>
                        <a:rPr lang="en-GB" sz="1100" b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also believe in the simplest of things and strong family ties.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Japanese </a:t>
                      </a:r>
                      <a:r>
                        <a:rPr lang="en-GB" sz="1100" b="0" u="non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Notan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reflects their way of life in that they are simple, use only two colours, are neat, precise, and orderly.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Notan</a:t>
                      </a: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be symmetrical; meaning that it is the same on both sides, or asymmetrical; meaning that all sides are different.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685816"/>
              </p:ext>
            </p:extLst>
          </p:nvPr>
        </p:nvGraphicFramePr>
        <p:xfrm>
          <a:off x="2930770" y="6592182"/>
          <a:ext cx="3832888" cy="17255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28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36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20759"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experiment with approaches used by artists.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design and create a collage in response to a stimulus.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select and arrange different materials, combining visual and tactile qualities.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apply knowledge of different techniques as a form of expression.</a:t>
                      </a:r>
                      <a:endParaRPr lang="en-GB" sz="1100" dirty="0" smtClean="0"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95929"/>
              </p:ext>
            </p:extLst>
          </p:nvPr>
        </p:nvGraphicFramePr>
        <p:xfrm>
          <a:off x="128713" y="4652427"/>
          <a:ext cx="6550989" cy="1897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516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67787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067958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Gustav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Klimt</a:t>
                      </a:r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Gustav was a talented artist from a young age and he attended the Vienna School of Arts and Crafts.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1880s, Klimt became well known for his mural painting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Klimt’s art included lots of symbolism:  love, death, sin, religion, and disease.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Klimt’s paintings also incorporated gold leaf and were very intricate, so they took many hours to complete.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15" name="Picture 14" descr="Image result for symmetrical nota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721" y="1527453"/>
            <a:ext cx="848762" cy="785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mage result for asymmetrical nota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389" y="1584259"/>
            <a:ext cx="883510" cy="732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Japanese Notan Art - Lessons - Tes Teach">
            <a:hlinkClick r:id="rId5" tgtFrame="&quot;_blank&quot;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60" y="2461737"/>
            <a:ext cx="872998" cy="796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Notans - Lessons - Tes Teach">
            <a:hlinkClick r:id="rId7" tgtFrame="&quot;_blank&quot;"/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7" t="4114" r="15234" b="4288"/>
          <a:stretch/>
        </p:blipFill>
        <p:spPr bwMode="auto">
          <a:xfrm>
            <a:off x="5666389" y="2377856"/>
            <a:ext cx="881443" cy="7828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 descr="Notan Design - Mrs. Seckler">
            <a:hlinkClick r:id="rId9" tgtFrame="&quot;_blank&quot;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835" y="3230397"/>
            <a:ext cx="849648" cy="898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Waunakee Community School District - Notan Designs - Sophie Wagner ...">
            <a:hlinkClick r:id="rId11" tgtFrame="&quot;_blank&quot;"/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021" y="3210889"/>
            <a:ext cx="869811" cy="89507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08040"/>
              </p:ext>
            </p:extLst>
          </p:nvPr>
        </p:nvGraphicFramePr>
        <p:xfrm>
          <a:off x="2930770" y="8360116"/>
          <a:ext cx="3832888" cy="1527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28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3691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9087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6" name="Picture 25" descr="The past few months my students have been making feathers for a group mural. This idea was inspired by my friend and celebrity in the art c...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67"/>
          <a:stretch/>
        </p:blipFill>
        <p:spPr bwMode="auto">
          <a:xfrm>
            <a:off x="5366013" y="8894984"/>
            <a:ext cx="1327362" cy="8470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Picture 27" descr="Image result for colour notan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416" y="8759300"/>
            <a:ext cx="887830" cy="66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124" y="8785270"/>
            <a:ext cx="1390517" cy="1040931"/>
          </a:xfrm>
          <a:prstGeom prst="rect">
            <a:avLst/>
          </a:prstGeom>
        </p:spPr>
      </p:pic>
      <p:pic>
        <p:nvPicPr>
          <p:cNvPr id="24" name="Picture 23" descr="Tree of Life Stoclet Frieze Painting By Gustav Klimt">
            <a:hlinkClick r:id="rId16" tgtFrame="&quot;_blank&quot;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005" y="5011788"/>
            <a:ext cx="1257271" cy="588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Birch Forest by Gustav Klimt">
            <a:hlinkClick r:id="rId18" tgtFrame="&quot;_blank&quot;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357" y="5621929"/>
            <a:ext cx="1009448" cy="8752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435</TotalTime>
  <Words>202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游ゴシック</vt:lpstr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57</cp:revision>
  <cp:lastPrinted>2020-03-10T15:06:20Z</cp:lastPrinted>
  <dcterms:created xsi:type="dcterms:W3CDTF">2019-07-07T18:53:37Z</dcterms:created>
  <dcterms:modified xsi:type="dcterms:W3CDTF">2021-10-29T14:26:25Z</dcterms:modified>
</cp:coreProperties>
</file>