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0"/>
  </p:notesMasterIdLst>
  <p:sldIdLst>
    <p:sldId id="262" r:id="rId2"/>
    <p:sldId id="256" r:id="rId3"/>
    <p:sldId id="257" r:id="rId4"/>
    <p:sldId id="258" r:id="rId5"/>
    <p:sldId id="259" r:id="rId6"/>
    <p:sldId id="263" r:id="rId7"/>
    <p:sldId id="260" r:id="rId8"/>
    <p:sldId id="261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1498" y="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D605D4-1F57-4567-96F3-FB28AE27F036}" type="datetimeFigureOut">
              <a:rPr lang="en-GB" smtClean="0"/>
              <a:t>09/12/2020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353CF1-2D81-48AF-A438-A7FC190C76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91432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Teacher</a:t>
            </a:r>
            <a:r>
              <a:rPr lang="en-GB" baseline="0" dirty="0" smtClean="0"/>
              <a:t> to model the investigation and how to record using the sheet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53CF1-2D81-48AF-A438-A7FC190C76F1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20467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Teacher</a:t>
            </a:r>
            <a:r>
              <a:rPr lang="en-GB" baseline="0" dirty="0" smtClean="0"/>
              <a:t> to model the investigation and how to record </a:t>
            </a:r>
            <a:r>
              <a:rPr lang="en-GB" baseline="0" smtClean="0"/>
              <a:t>using the sheet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53CF1-2D81-48AF-A438-A7FC190C76F1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20467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Teacher</a:t>
            </a:r>
            <a:r>
              <a:rPr lang="en-GB" baseline="0" dirty="0" smtClean="0"/>
              <a:t> to model the investigation and how to record </a:t>
            </a:r>
            <a:r>
              <a:rPr lang="en-GB" baseline="0" smtClean="0"/>
              <a:t>using the sheet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53CF1-2D81-48AF-A438-A7FC190C76F1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20467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sosceles Triangle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E2B268BB-3931-4A2B-9EA3-BCBA3F81FE3F}" type="datetimeFigureOut">
              <a:rPr lang="en-GB" smtClean="0"/>
              <a:t>09/12/2020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3EA98581-75F5-4EC0-BF68-5C032424D63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E2B268BB-3931-4A2B-9EA3-BCBA3F81FE3F}" type="datetimeFigureOut">
              <a:rPr lang="en-GB" smtClean="0"/>
              <a:t>09/12/2020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98581-75F5-4EC0-BF68-5C032424D63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ight Triangle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Isosceles Triangle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E2B268BB-3931-4A2B-9EA3-BCBA3F81FE3F}" type="datetimeFigureOut">
              <a:rPr lang="en-GB" smtClean="0"/>
              <a:t>09/12/2020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3EA98581-75F5-4EC0-BF68-5C032424D63B}" type="slidenum">
              <a:rPr lang="en-GB" smtClean="0"/>
              <a:t>‹#›</a:t>
            </a:fld>
            <a:endParaRPr lang="en-GB"/>
          </a:p>
        </p:txBody>
      </p:sp>
      <p:cxnSp>
        <p:nvCxnSpPr>
          <p:cNvPr id="11" name="Straight Connector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E2B268BB-3931-4A2B-9EA3-BCBA3F81FE3F}" type="datetimeFigureOut">
              <a:rPr lang="en-GB" smtClean="0"/>
              <a:t>09/12/2020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3EA98581-75F5-4EC0-BF68-5C032424D63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E2B268BB-3931-4A2B-9EA3-BCBA3F81FE3F}" type="datetimeFigureOut">
              <a:rPr lang="en-GB" smtClean="0"/>
              <a:t>09/12/2020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3EA98581-75F5-4EC0-BF68-5C032424D63B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268BB-3931-4A2B-9EA3-BCBA3F81FE3F}" type="datetimeFigureOut">
              <a:rPr lang="en-GB" smtClean="0"/>
              <a:t>09/12/2020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98581-75F5-4EC0-BF68-5C032424D63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E2B268BB-3931-4A2B-9EA3-BCBA3F81FE3F}" type="datetimeFigureOut">
              <a:rPr lang="en-GB" smtClean="0"/>
              <a:t>09/12/2020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3EA98581-75F5-4EC0-BF68-5C032424D63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E2B268BB-3931-4A2B-9EA3-BCBA3F81FE3F}" type="datetimeFigureOut">
              <a:rPr lang="en-GB" smtClean="0"/>
              <a:t>09/12/2020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3EA98581-75F5-4EC0-BF68-5C032424D63B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E2B268BB-3931-4A2B-9EA3-BCBA3F81FE3F}" type="datetimeFigureOut">
              <a:rPr lang="en-GB" smtClean="0"/>
              <a:t>09/12/2020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3EA98581-75F5-4EC0-BF68-5C032424D63B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268BB-3931-4A2B-9EA3-BCBA3F81FE3F}" type="datetimeFigureOut">
              <a:rPr lang="en-GB" smtClean="0"/>
              <a:t>09/12/2020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98581-75F5-4EC0-BF68-5C032424D63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268BB-3931-4A2B-9EA3-BCBA3F81FE3F}" type="datetimeFigureOut">
              <a:rPr lang="en-GB" smtClean="0"/>
              <a:t>09/12/2020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98581-75F5-4EC0-BF68-5C032424D63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ight Triangle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E2B268BB-3931-4A2B-9EA3-BCBA3F81FE3F}" type="datetimeFigureOut">
              <a:rPr lang="en-GB" smtClean="0"/>
              <a:t>09/12/2020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3EA98581-75F5-4EC0-BF68-5C032424D63B}" type="slidenum">
              <a:rPr lang="en-GB" smtClean="0"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620689"/>
            <a:ext cx="8424936" cy="1152128"/>
          </a:xfrm>
        </p:spPr>
        <p:txBody>
          <a:bodyPr>
            <a:noAutofit/>
          </a:bodyPr>
          <a:lstStyle/>
          <a:p>
            <a:pPr algn="l"/>
            <a:r>
              <a:rPr lang="en-GB" sz="7200" b="1" dirty="0" smtClean="0">
                <a:latin typeface="Sassoon Infant Std" pitchFamily="34" charset="0"/>
              </a:rPr>
              <a:t>Science</a:t>
            </a:r>
            <a:endParaRPr lang="en-GB" sz="7200" b="1" dirty="0">
              <a:latin typeface="Sassoon Infant Std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7544" y="2204864"/>
            <a:ext cx="8424936" cy="1800200"/>
          </a:xfrm>
        </p:spPr>
        <p:txBody>
          <a:bodyPr>
            <a:normAutofit/>
          </a:bodyPr>
          <a:lstStyle/>
          <a:p>
            <a:pPr algn="ctr"/>
            <a:r>
              <a:rPr lang="en-GB" sz="3600" dirty="0" smtClean="0">
                <a:latin typeface="Sassoon Infant Std" pitchFamily="34" charset="0"/>
              </a:rPr>
              <a:t>WALT</a:t>
            </a:r>
            <a:r>
              <a:rPr lang="en-GB" sz="3600" dirty="0">
                <a:latin typeface="Sassoon Infant Std" pitchFamily="34" charset="0"/>
              </a:rPr>
              <a:t>: be able to use simple measurements to gather data.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60648"/>
            <a:ext cx="2088232" cy="13889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125023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544" y="1772816"/>
            <a:ext cx="8424936" cy="1152128"/>
          </a:xfrm>
        </p:spPr>
        <p:txBody>
          <a:bodyPr>
            <a:noAutofit/>
          </a:bodyPr>
          <a:lstStyle/>
          <a:p>
            <a:pPr algn="l"/>
            <a:r>
              <a:rPr lang="en-GB" sz="3200" dirty="0" smtClean="0">
                <a:latin typeface="Sassoon Infant Std" pitchFamily="34" charset="0"/>
              </a:rPr>
              <a:t>Help! There’s a hole in my bucket! I really needed to use this plastic bucket but when I filled it with water I realised there was a hole at the bottom and the water was leaking out.</a:t>
            </a:r>
            <a:endParaRPr lang="en-GB" sz="3200" dirty="0">
              <a:latin typeface="Sassoon Infant Std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126268" y="5465081"/>
            <a:ext cx="9396536" cy="1752600"/>
          </a:xfrm>
        </p:spPr>
        <p:txBody>
          <a:bodyPr>
            <a:normAutofit/>
          </a:bodyPr>
          <a:lstStyle/>
          <a:p>
            <a:pPr algn="ctr"/>
            <a:r>
              <a:rPr lang="en-GB" sz="2000" dirty="0"/>
              <a:t>https://www.youtube.com/watch?v=ijc1eJVR9Qw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212976"/>
            <a:ext cx="2736304" cy="18200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230552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 smtClean="0">
                <a:latin typeface="Sassoon Infant Std" pitchFamily="34" charset="0"/>
              </a:rPr>
              <a:t>HELP!</a:t>
            </a:r>
            <a:endParaRPr lang="en-GB" sz="6000" dirty="0">
              <a:latin typeface="Sassoon Infant St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4008" indent="0">
              <a:buNone/>
            </a:pPr>
            <a:r>
              <a:rPr lang="en-GB" dirty="0" smtClean="0">
                <a:latin typeface="Sassoon Infant Std" pitchFamily="34" charset="0"/>
              </a:rPr>
              <a:t>I sent this text</a:t>
            </a:r>
          </a:p>
          <a:p>
            <a:pPr marL="64008" indent="0">
              <a:buNone/>
            </a:pPr>
            <a:r>
              <a:rPr lang="en-GB" dirty="0" smtClean="0">
                <a:latin typeface="Sassoon Infant Std" pitchFamily="34" charset="0"/>
              </a:rPr>
              <a:t>to my friend</a:t>
            </a:r>
          </a:p>
          <a:p>
            <a:pPr marL="64008" indent="0">
              <a:buNone/>
            </a:pPr>
            <a:r>
              <a:rPr lang="en-GB" dirty="0" smtClean="0">
                <a:latin typeface="Sassoon Infant Std" pitchFamily="34" charset="0"/>
              </a:rPr>
              <a:t>last night but</a:t>
            </a:r>
          </a:p>
          <a:p>
            <a:pPr marL="64008" indent="0">
              <a:buNone/>
            </a:pPr>
            <a:r>
              <a:rPr lang="en-GB" dirty="0" smtClean="0">
                <a:latin typeface="Sassoon Infant Std" pitchFamily="34" charset="0"/>
              </a:rPr>
              <a:t>she can’t help</a:t>
            </a:r>
            <a:endParaRPr lang="en-GB" dirty="0">
              <a:latin typeface="Sassoon Infant Std" pitchFamily="34" charset="0"/>
            </a:endParaRPr>
          </a:p>
          <a:p>
            <a:pPr marL="64008" indent="0">
              <a:buNone/>
            </a:pPr>
            <a:r>
              <a:rPr lang="en-GB" dirty="0" smtClean="0">
                <a:latin typeface="Sassoon Infant Std" pitchFamily="34" charset="0"/>
              </a:rPr>
              <a:t>me so I need </a:t>
            </a:r>
          </a:p>
          <a:p>
            <a:pPr marL="64008" indent="0">
              <a:buNone/>
            </a:pPr>
            <a:r>
              <a:rPr lang="en-GB" dirty="0" smtClean="0">
                <a:latin typeface="Sassoon Infant Std" pitchFamily="34" charset="0"/>
              </a:rPr>
              <a:t>you.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340768"/>
            <a:ext cx="5328592" cy="5328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040052" y="2267744"/>
            <a:ext cx="194421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00B050"/>
                </a:solidFill>
                <a:latin typeface="Sassoon Infant Std" pitchFamily="34" charset="0"/>
              </a:rPr>
              <a:t>I have a hole in my bucket and I need to find the best material to block the hole. Please can you help me!</a:t>
            </a:r>
            <a:endParaRPr lang="en-GB" sz="2400" dirty="0">
              <a:solidFill>
                <a:srgbClr val="00B050"/>
              </a:solidFill>
              <a:latin typeface="Sassoon Infant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69858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 smtClean="0">
                <a:latin typeface="Sassoon Infant Std" pitchFamily="34" charset="0"/>
              </a:rPr>
              <a:t>HELP!</a:t>
            </a:r>
            <a:endParaRPr lang="en-GB" sz="6000" dirty="0">
              <a:latin typeface="Sassoon Infant St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4008" indent="0">
              <a:buNone/>
            </a:pP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340768"/>
            <a:ext cx="5328592" cy="5328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743908" y="2204864"/>
            <a:ext cx="205222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00B050"/>
                </a:solidFill>
                <a:latin typeface="Sassoon Infant Std" pitchFamily="34" charset="0"/>
              </a:rPr>
              <a:t>What material could I use to block the hole in my bucket?</a:t>
            </a:r>
          </a:p>
          <a:p>
            <a:r>
              <a:rPr lang="en-GB" sz="2400" dirty="0" smtClean="0">
                <a:solidFill>
                  <a:srgbClr val="00B050"/>
                </a:solidFill>
                <a:latin typeface="Sassoon Infant Std" pitchFamily="34" charset="0"/>
              </a:rPr>
              <a:t>Talk to your partner and write a list on your whiteboard</a:t>
            </a:r>
            <a:endParaRPr lang="en-GB" sz="2400" dirty="0">
              <a:solidFill>
                <a:srgbClr val="00B050"/>
              </a:solidFill>
              <a:latin typeface="Sassoon Infant Std" pitchFamily="34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128" y="620688"/>
            <a:ext cx="2736304" cy="18200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133053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 smtClean="0">
                <a:latin typeface="Sassoon Infant Std" pitchFamily="34" charset="0"/>
              </a:rPr>
              <a:t>HELP!</a:t>
            </a:r>
            <a:endParaRPr lang="en-GB" sz="6000" dirty="0">
              <a:latin typeface="Sassoon Infant St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4008" indent="0">
              <a:buNone/>
            </a:pP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340768"/>
            <a:ext cx="5328592" cy="5328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779912" y="2276872"/>
            <a:ext cx="19442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00B050"/>
                </a:solidFill>
                <a:latin typeface="Sassoon Infant Std" pitchFamily="34" charset="0"/>
              </a:rPr>
              <a:t>Let’s test some different materials and see which one is best at blocking the hole.</a:t>
            </a:r>
            <a:endParaRPr lang="en-GB" sz="2400" dirty="0">
              <a:solidFill>
                <a:srgbClr val="00B050"/>
              </a:solidFill>
              <a:latin typeface="Sassoon Infant Std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509120"/>
            <a:ext cx="2448272" cy="16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2376264" cy="13346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660" y="1772816"/>
            <a:ext cx="2331132" cy="13047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652" y="3185914"/>
            <a:ext cx="2363140" cy="163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660" y="4903484"/>
            <a:ext cx="2475148" cy="1668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23339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 descr="L.6 Science record sheet - Microsoft Word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4" t="22282" r="68334" b="6215"/>
          <a:stretch/>
        </p:blipFill>
        <p:spPr>
          <a:xfrm>
            <a:off x="2195736" y="260648"/>
            <a:ext cx="4680520" cy="6412683"/>
          </a:xfrm>
        </p:spPr>
      </p:pic>
    </p:spTree>
    <p:extLst>
      <p:ext uri="{BB962C8B-B14F-4D97-AF65-F5344CB8AC3E}">
        <p14:creationId xmlns:p14="http://schemas.microsoft.com/office/powerpoint/2010/main" val="23808419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417240" y="332656"/>
            <a:ext cx="8229600" cy="1399032"/>
          </a:xfrm>
        </p:spPr>
        <p:txBody>
          <a:bodyPr>
            <a:normAutofit/>
          </a:bodyPr>
          <a:lstStyle/>
          <a:p>
            <a:r>
              <a:rPr lang="en-GB" sz="6000" dirty="0" smtClean="0">
                <a:latin typeface="Sassoon Infant Std" pitchFamily="34" charset="0"/>
              </a:rPr>
              <a:t>HELP!</a:t>
            </a:r>
            <a:endParaRPr lang="en-GB" sz="6000" dirty="0">
              <a:latin typeface="Sassoon Infant Std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908720"/>
            <a:ext cx="5760640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887924" y="1844824"/>
            <a:ext cx="208823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00B050"/>
                </a:solidFill>
                <a:latin typeface="Sassoon Infant Std" pitchFamily="34" charset="0"/>
              </a:rPr>
              <a:t>Make sure you draw a picture of the material you test and record how much water gets through the hole on your recording sheet.</a:t>
            </a:r>
            <a:endParaRPr lang="en-GB" sz="2400" dirty="0">
              <a:solidFill>
                <a:srgbClr val="00B050"/>
              </a:solidFill>
              <a:latin typeface="Sassoon Infant Std" pitchFamily="34" charset="0"/>
            </a:endParaRPr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293096"/>
            <a:ext cx="2737341" cy="1822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68635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 smtClean="0">
                <a:latin typeface="Sassoon Infant Std" pitchFamily="34" charset="0"/>
              </a:rPr>
              <a:t>HELP!</a:t>
            </a:r>
            <a:endParaRPr lang="en-GB" sz="6000" dirty="0">
              <a:latin typeface="Sassoon Infant St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4008" indent="0">
              <a:buNone/>
            </a:pP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340768"/>
            <a:ext cx="5328592" cy="5328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779912" y="2276872"/>
            <a:ext cx="19442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00B050"/>
                </a:solidFill>
                <a:latin typeface="Sassoon Infant Std" pitchFamily="34" charset="0"/>
              </a:rPr>
              <a:t>Thank you so much for helping me find the best material to block the hole in the bucket.</a:t>
            </a:r>
            <a:endParaRPr lang="en-GB" sz="2400" dirty="0">
              <a:solidFill>
                <a:srgbClr val="00B050"/>
              </a:solidFill>
              <a:latin typeface="Sassoon Infant Std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836712"/>
            <a:ext cx="2119846" cy="2259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365104"/>
            <a:ext cx="1872208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6469612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erve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Ver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37</TotalTime>
  <Words>234</Words>
  <Application>Microsoft Office PowerPoint</Application>
  <PresentationFormat>On-screen Show (4:3)</PresentationFormat>
  <Paragraphs>27</Paragraphs>
  <Slides>8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Calibri</vt:lpstr>
      <vt:lpstr>Century Gothic</vt:lpstr>
      <vt:lpstr>Sassoon Infant Std</vt:lpstr>
      <vt:lpstr>Verdana</vt:lpstr>
      <vt:lpstr>Wingdings 2</vt:lpstr>
      <vt:lpstr>Verve</vt:lpstr>
      <vt:lpstr>Science</vt:lpstr>
      <vt:lpstr>Help! There’s a hole in my bucket! I really needed to use this plastic bucket but when I filled it with water I realised there was a hole at the bottom and the water was leaking out.</vt:lpstr>
      <vt:lpstr>HELP!</vt:lpstr>
      <vt:lpstr>HELP!</vt:lpstr>
      <vt:lpstr>HELP!</vt:lpstr>
      <vt:lpstr>PowerPoint Presentation</vt:lpstr>
      <vt:lpstr>HELP!</vt:lpstr>
      <vt:lpstr>HELP!</vt:lpstr>
    </vt:vector>
  </TitlesOfParts>
  <Company>Hayes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There’s a hole in my bucket!</dc:title>
  <dc:creator>L Field</dc:creator>
  <cp:lastModifiedBy>JessicaFisk</cp:lastModifiedBy>
  <cp:revision>6</cp:revision>
  <dcterms:created xsi:type="dcterms:W3CDTF">2020-09-23T11:27:16Z</dcterms:created>
  <dcterms:modified xsi:type="dcterms:W3CDTF">2020-12-09T15:14:54Z</dcterms:modified>
</cp:coreProperties>
</file>