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3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168443"/>
              </p:ext>
            </p:extLst>
          </p:nvPr>
        </p:nvGraphicFramePr>
        <p:xfrm>
          <a:off x="3528721" y="5021476"/>
          <a:ext cx="3150982" cy="47892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7602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Key</a:t>
                      </a:r>
                      <a:r>
                        <a:rPr lang="en-GB" b="1" baseline="0" dirty="0" smtClean="0"/>
                        <a:t> Knowledge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21324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152"/>
              </p:ext>
            </p:extLst>
          </p:nvPr>
        </p:nvGraphicFramePr>
        <p:xfrm>
          <a:off x="100209" y="542240"/>
          <a:ext cx="6601216" cy="1089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45635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Functioning Product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739001">
                <a:tc gridSpan="3">
                  <a:txBody>
                    <a:bodyPr/>
                    <a:lstStyle/>
                    <a:p>
                      <a:pPr algn="ctr"/>
                      <a:r>
                        <a:rPr lang="en-GB" sz="1000" b="1" dirty="0" smtClean="0"/>
                        <a:t>Juggling Balls</a:t>
                      </a:r>
                    </a:p>
                    <a:p>
                      <a:pPr algn="l"/>
                      <a:r>
                        <a:rPr lang="en-GB" sz="9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Toy Shop has asked the class to design and make a set of circus themed juggling balls to sell to children. The juggling balls will be an interesting shape, be colourful, be decorated with a design that appeals to children, fly through the air well, have a circus theme and be high quality.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283553"/>
              </p:ext>
            </p:extLst>
          </p:nvPr>
        </p:nvGraphicFramePr>
        <p:xfrm>
          <a:off x="78487" y="5034416"/>
          <a:ext cx="3311777" cy="4913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003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5174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1213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513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</a:p>
                    <a:p>
                      <a:pPr algn="l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55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41417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Adapting 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change</a:t>
                      </a:r>
                      <a:r>
                        <a:rPr lang="en-GB" sz="1100" baseline="0" dirty="0" smtClean="0">
                          <a:latin typeface="+mn-lt"/>
                        </a:rPr>
                        <a:t> something to make it suitable for its purpose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2590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Running Stitch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Small, even stitches that run through the cloth without</a:t>
                      </a:r>
                      <a:r>
                        <a:rPr lang="en-GB" sz="1100" baseline="0" dirty="0" smtClean="0">
                          <a:latin typeface="+mn-lt"/>
                        </a:rPr>
                        <a:t> overlapping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Hemming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turn under and sew the edge of a piece of material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Tie dye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 smtClean="0">
                          <a:latin typeface="+mn-lt"/>
                        </a:rPr>
                        <a:t>Producing patterns by</a:t>
                      </a:r>
                      <a:r>
                        <a:rPr lang="en-GB" sz="1000" baseline="0" dirty="0" smtClean="0">
                          <a:latin typeface="+mn-lt"/>
                        </a:rPr>
                        <a:t> tying parts of the material in knots to protect it from the dye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Joining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connect</a:t>
                      </a:r>
                      <a:r>
                        <a:rPr lang="en-GB" sz="1100" baseline="0" dirty="0" smtClean="0">
                          <a:latin typeface="+mn-lt"/>
                        </a:rPr>
                        <a:t> things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204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Cutting/ Shaping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give a particular shape to an object, sometimes through cutting with scissors or other tool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Over cast</a:t>
                      </a:r>
                      <a:r>
                        <a:rPr lang="en-GB" sz="1100" baseline="0" dirty="0" smtClean="0">
                          <a:latin typeface="+mn-lt"/>
                        </a:rPr>
                        <a:t> stitch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hand sewing stitch that wraps the working thread around the edge of fabric or seams</a:t>
                      </a:r>
                      <a:endParaRPr lang="en-GB" sz="8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873787"/>
              </p:ext>
            </p:extLst>
          </p:nvPr>
        </p:nvGraphicFramePr>
        <p:xfrm>
          <a:off x="97490" y="1639309"/>
          <a:ext cx="6563209" cy="3322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312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8052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799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2314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31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72373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design, make and evaluate products that have a clear purpose or intended user.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make products, adapting and refining their design as their work progresses.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1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communicate their ideas through discussions, annotated sketches/diagrams, prototypes, pattern pieces and Computer Aided Design (CAD) 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select and use a wider range of materials and components, including functional properties, recyclability and aesthetic qualities.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apply their understanding of how to strengthen, stiffen and reinforce more complex structures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nets, food packaging.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measure and mark out to the nearest millimetre.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select the appropriate cutting, shaping, joining and finishing techniques and apply them with increasing accuracy.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understand and use mechanical systems in their products,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levers, pneumatics, gears and pulleys, winding mechanisms.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products,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81" y="5671626"/>
            <a:ext cx="1782409" cy="2750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960" y="8422352"/>
            <a:ext cx="1916430" cy="130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751</TotalTime>
  <Words>388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76</cp:revision>
  <cp:lastPrinted>2020-03-10T15:06:20Z</cp:lastPrinted>
  <dcterms:created xsi:type="dcterms:W3CDTF">2019-07-07T18:53:37Z</dcterms:created>
  <dcterms:modified xsi:type="dcterms:W3CDTF">2022-08-25T15:05:45Z</dcterms:modified>
</cp:coreProperties>
</file>