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66" d="100"/>
          <a:sy n="66" d="100"/>
        </p:scale>
        <p:origin x="2434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79169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Drawing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324884"/>
              </p:ext>
            </p:extLst>
          </p:nvPr>
        </p:nvGraphicFramePr>
        <p:xfrm>
          <a:off x="2758002" y="8572943"/>
          <a:ext cx="3943424" cy="1259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221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6272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022389"/>
              </p:ext>
            </p:extLst>
          </p:nvPr>
        </p:nvGraphicFramePr>
        <p:xfrm>
          <a:off x="116946" y="6350589"/>
          <a:ext cx="2513738" cy="33799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577627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68526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What? Key vocab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8812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Texture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things are made of and how they feel</a:t>
                      </a: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for example ‘gritty’ ‘soft’ or ‘smooth’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7972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Detail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Small pieces of</a:t>
                      </a:r>
                      <a:r>
                        <a:rPr lang="en-GB" sz="1100" baseline="0" dirty="0" smtClean="0"/>
                        <a:t> information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7972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Image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representation of a something</a:t>
                      </a:r>
                      <a:r>
                        <a:rPr lang="en-GB" sz="1100" baseline="0" dirty="0" smtClean="0"/>
                        <a:t> drawn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7515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Illustration</a:t>
                      </a:r>
                      <a:r>
                        <a:rPr lang="en-GB" sz="1000" baseline="0" dirty="0" smtClean="0"/>
                        <a:t>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picture or diagram that explains or decorates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30894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Fine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Very thin or narrow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7972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Pattern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repeated decorative design</a:t>
                      </a:r>
                      <a:r>
                        <a:rPr lang="en-GB" sz="1100" baseline="0" dirty="0" smtClean="0"/>
                        <a:t>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398536"/>
              </p:ext>
            </p:extLst>
          </p:nvPr>
        </p:nvGraphicFramePr>
        <p:xfrm>
          <a:off x="100209" y="1058843"/>
          <a:ext cx="6563208" cy="3323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9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0150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234718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Focus Famous Artist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Catherine Rayner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Illustrator and write of famous children’s books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Born in Harrogate in 1982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Studied at Leeds College of Art and Edinburgh College of Art.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She won the Kate Greenaway Medal in 2009 for Harris Finds his Feet, and has been shortlisted in 2007, 2011, 2012, 2015.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 2014, Norris, The Bear Who Shared was named by The Sunday Times as one of the 100 Children's Modern Classics of the past ten years.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Rayner employs the use of subtle colour and tone whilst playing with scale, composition and open space within in her drawing. 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Her creatures are brought to life using spontaneous and vivacious line that explores movement and personality.</a:t>
                      </a: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9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943081"/>
              </p:ext>
            </p:extLst>
          </p:nvPr>
        </p:nvGraphicFramePr>
        <p:xfrm>
          <a:off x="2774114" y="6350589"/>
          <a:ext cx="3943423" cy="21719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4174"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47795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draw images from observation, experience and imagination.</a:t>
                      </a:r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a range of materials, including pencils, chalk, charcoal, pastels, etc.</a:t>
                      </a:r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develop their use of space, composition and proportion.</a:t>
                      </a:r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different techniques to create pattern, tone and texture.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271923"/>
              </p:ext>
            </p:extLst>
          </p:nvPr>
        </p:nvGraphicFramePr>
        <p:xfrm>
          <a:off x="100210" y="4423583"/>
          <a:ext cx="6601215" cy="1851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133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445202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3378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8755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2989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Dr </a:t>
                      </a:r>
                      <a:r>
                        <a:rPr lang="en-GB" sz="1200" dirty="0" err="1" smtClean="0"/>
                        <a:t>Suess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He was an American writer and cartoonist from Springfield, Massachusetts. He was better known by his pen name,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Dr.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Seuss. </a:t>
                      </a:r>
                    </a:p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Notable work(s): The Cat in the Hat, Green Eggs and Ham, The Grinch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His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favored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medium is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watercolor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, usually either on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bristol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or illustration board. He also makes ample use of ink or pen, oil, and acrylic. This selection of media helps to expand his distinctive style.</a:t>
                      </a:r>
                      <a:endParaRPr lang="en-GB" sz="12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804" y="1658204"/>
            <a:ext cx="1398866" cy="9712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493" y="3233456"/>
            <a:ext cx="1002679" cy="9343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8763" y="2571643"/>
            <a:ext cx="959925" cy="121634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2977" y="4787777"/>
            <a:ext cx="609467" cy="58906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4497" y="5297770"/>
            <a:ext cx="504191" cy="914104"/>
          </a:xfrm>
          <a:prstGeom prst="rect">
            <a:avLst/>
          </a:prstGeom>
        </p:spPr>
      </p:pic>
      <p:pic>
        <p:nvPicPr>
          <p:cNvPr id="26" name="Picture 25" descr="http://i45.tinypic.com/29xb1gg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407" y="9098065"/>
            <a:ext cx="872427" cy="632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http://1.bp.blogspot.com/_rxMa-qC-E4Y/TEKBsjROSbI/AAAAAAAAAuY/V7TGf-A23pk/s400/Hedgehog1CUJuly2010.100_3394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804" y="9001373"/>
            <a:ext cx="974781" cy="649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/>
          <p:cNvPicPr/>
          <p:nvPr/>
        </p:nvPicPr>
        <p:blipFill rotWithShape="1">
          <a:blip r:embed="rId9"/>
          <a:srcRect l="40209" t="26236" r="25285" b="30798"/>
          <a:stretch/>
        </p:blipFill>
        <p:spPr bwMode="auto">
          <a:xfrm>
            <a:off x="5623751" y="9001373"/>
            <a:ext cx="934937" cy="7822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 descr="http://3.bp.blogspot.com/_QT3KjEk1Y4E/S_aIzOMaRtI/AAAAAAAAARo/HZ7tvH5IzRM/s1600/DSC_0090_3116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786" y="9098065"/>
            <a:ext cx="681093" cy="422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The Spring Partnership - HR Administration Officer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8" y="124142"/>
            <a:ext cx="402877" cy="31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</TotalTime>
  <Words>300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Smith</cp:lastModifiedBy>
  <cp:revision>51</cp:revision>
  <cp:lastPrinted>2020-03-10T15:06:20Z</cp:lastPrinted>
  <dcterms:created xsi:type="dcterms:W3CDTF">2019-07-07T18:53:37Z</dcterms:created>
  <dcterms:modified xsi:type="dcterms:W3CDTF">2021-05-26T14:25:00Z</dcterms:modified>
</cp:coreProperties>
</file>