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306" y="-320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Leesons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23339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Sound</a:t>
                      </a:r>
                      <a:endParaRPr lang="en-GB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Spring</a:t>
                      </a:r>
                      <a:r>
                        <a:rPr lang="en-GB" b="1" baseline="0" dirty="0" smtClean="0"/>
                        <a:t> 1</a:t>
                      </a:r>
                      <a:r>
                        <a:rPr lang="en-GB" b="1" dirty="0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229625"/>
              </p:ext>
            </p:extLst>
          </p:nvPr>
        </p:nvGraphicFramePr>
        <p:xfrm>
          <a:off x="149975" y="6615981"/>
          <a:ext cx="3140562" cy="3141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056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780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3829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711226"/>
              </p:ext>
            </p:extLst>
          </p:nvPr>
        </p:nvGraphicFramePr>
        <p:xfrm>
          <a:off x="3400817" y="3003492"/>
          <a:ext cx="3267398" cy="24309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52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7087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984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98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vibrations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Quickly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back and forth or up and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down.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8207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source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something originates or comes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pitch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 or low a sound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volume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How </a:t>
                      </a:r>
                      <a:r>
                        <a:rPr lang="en-GB" sz="900" i="0" dirty="0" smtClean="0"/>
                        <a:t>loud or quiet something</a:t>
                      </a:r>
                      <a:r>
                        <a:rPr lang="en-GB" sz="900" i="0" baseline="0" dirty="0" smtClean="0"/>
                        <a:t> </a:t>
                      </a:r>
                      <a:r>
                        <a:rPr lang="en-GB" sz="900" i="0" baseline="0" dirty="0" smtClean="0"/>
                        <a:t>is.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reflection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sound or light is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thrown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 by a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surface.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absorption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process of taking something into another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011615"/>
              </p:ext>
            </p:extLst>
          </p:nvPr>
        </p:nvGraphicFramePr>
        <p:xfrm>
          <a:off x="149976" y="947582"/>
          <a:ext cx="3140561" cy="56626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81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5274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9107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64749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is a form of energy.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energy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travels in the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waves. Unlike light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cannot travel through a vacuum, because there are no atoms to transmit the vibration.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164286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 are made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when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something vibrates.</a:t>
                      </a:r>
                      <a:endParaRPr lang="en-GB" sz="900" dirty="0" smtClean="0"/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vibrating object pushes the air out in waves, which are not like waves in water (up-and-down), but horizontally spreading outwards from the source. Particles of air knock into ones next to them. Each particle moves only a short way, with energy being transferred as a series of pulses (squashed and then spread out).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Vibrations from a sound travel through a medium to the ear.</a:t>
                      </a:r>
                      <a:endParaRPr lang="en-GB" sz="900" dirty="0" smtClean="0">
                        <a:latin typeface="+mn-lt"/>
                      </a:endParaRPr>
                    </a:p>
                    <a:p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latin typeface="+mn-lt"/>
                        </a:rPr>
                        <a:t>Sounds can travel through solids, liquids and </a:t>
                      </a:r>
                      <a:r>
                        <a:rPr lang="en-GB" sz="900" dirty="0" smtClean="0">
                          <a:latin typeface="+mn-lt"/>
                        </a:rPr>
                        <a:t>gases</a:t>
                      </a:r>
                      <a:r>
                        <a:rPr lang="en-GB" sz="900" dirty="0" smtClean="0">
                          <a:latin typeface="+mn-lt"/>
                        </a:rPr>
                        <a:t>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travels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faster in water and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loses its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 less rapidly than in air. Sound travels more quickly through solids and liquids than through gases.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 get fainter as the distance from the sound source increases.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are standing close to an alarm clock, it seems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quite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oud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As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move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away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from the clock, the alarm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quieter, so our distance from the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a </a:t>
                      </a:r>
                      <a:r>
                        <a:rPr lang="en-GB" sz="9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will affect how loud it seems.</a:t>
                      </a:r>
                      <a:endParaRPr lang="en-GB" sz="9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68317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we can use a scientific enquiry to answer a question.</a:t>
                      </a:r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a suitable scientific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enquiry.,</a:t>
                      </a:r>
                      <a:r>
                        <a:rPr lang="en-GB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i.e.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Observations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 testing.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 and classifying.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Secondary sources.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equipment.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Collecting data.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Measuring. 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Recording.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Analysing data.</a:t>
                      </a:r>
                    </a:p>
                    <a:p>
                      <a:pPr lvl="0"/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improvements. </a:t>
                      </a:r>
                      <a:endParaRPr lang="en-GB" sz="9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500207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116096"/>
              </p:ext>
            </p:extLst>
          </p:nvPr>
        </p:nvGraphicFramePr>
        <p:xfrm>
          <a:off x="3400816" y="5577386"/>
          <a:ext cx="3244039" cy="41802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403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282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</a:t>
                      </a:r>
                      <a:r>
                        <a:rPr lang="en-GB" b="1" baseline="0" dirty="0" smtClean="0"/>
                        <a:t> </a:t>
                      </a:r>
                      <a:r>
                        <a:rPr lang="en-GB" b="1" baseline="0" dirty="0" smtClean="0"/>
                        <a:t>lessons</a:t>
                      </a:r>
                      <a:endParaRPr lang="en-GB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7394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Survey – What different sounds can be heard?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test – What happens to the sound of the drum when we get further away from it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b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9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data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logger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i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Problem-solving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Where in the school would be the best places to put fire alarms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– What is a ‘sound’? </a:t>
                      </a: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Modelling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How can we represent a sound wave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 – How can we alter the loudness of a sound?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– How do we change the pitch of a sound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b="0" i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 – How can we alter the loudness of a sound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GB" sz="900" b="0" i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 the height from which a tube is dropped affect the loudness of the sound produced</a:t>
                      </a:r>
                      <a:r>
                        <a:rPr lang="en-GB" sz="9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 the length of an elastic band affect the pitch of the sound produced?</a:t>
                      </a:r>
                      <a:endParaRPr lang="en-GB" sz="9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751142"/>
              </p:ext>
            </p:extLst>
          </p:nvPr>
        </p:nvGraphicFramePr>
        <p:xfrm>
          <a:off x="3390069" y="931818"/>
          <a:ext cx="3254786" cy="2071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263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2592">
                <a:tc>
                  <a:txBody>
                    <a:bodyPr/>
                    <a:lstStyle/>
                    <a:p>
                      <a:r>
                        <a:rPr lang="en-GB" sz="9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Pupils should be taught to: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how sounds are made, associating some of them with something vibrating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vibrations from a sound travel through a medium to the ear.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patterns between the pitch of a sound and features of the object that produced it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patterns between the volume of a sound and the strength of the vibrations that produced it.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sounds get fainter as the distance from the sound source increases.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74" y="7439026"/>
            <a:ext cx="2678530" cy="205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361</Words>
  <Application>Microsoft Office PowerPoint</Application>
  <PresentationFormat>A4 Paper (210x297 mm)</PresentationFormat>
  <Paragraphs>72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Spicer</cp:lastModifiedBy>
  <cp:revision>37</cp:revision>
  <dcterms:created xsi:type="dcterms:W3CDTF">2019-07-07T18:53:37Z</dcterms:created>
  <dcterms:modified xsi:type="dcterms:W3CDTF">2019-12-12T08:31:55Z</dcterms:modified>
</cp:coreProperties>
</file>