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4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dfield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00" y="103892"/>
            <a:ext cx="341673" cy="28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09" y="564976"/>
            <a:ext cx="6601216" cy="8753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261</TotalTime>
  <Words>6</Words>
  <Application>Microsoft Office PowerPoint</Application>
  <PresentationFormat>A4 Paper (210x297 mm)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Spicer</cp:lastModifiedBy>
  <cp:revision>34</cp:revision>
  <dcterms:created xsi:type="dcterms:W3CDTF">2019-07-07T18:53:37Z</dcterms:created>
  <dcterms:modified xsi:type="dcterms:W3CDTF">2019-12-20T16:43:39Z</dcterms:modified>
</cp:coreProperties>
</file>