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2520" y="5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599" y="87681"/>
            <a:ext cx="6360484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 Partnership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6382702"/>
              </p:ext>
            </p:extLst>
          </p:nvPr>
        </p:nvGraphicFramePr>
        <p:xfrm>
          <a:off x="228599" y="576743"/>
          <a:ext cx="6360484" cy="350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6201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876550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996950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140783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50383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400" b="1" dirty="0"/>
                        <a:t>Plants and Growth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Summer </a:t>
                      </a:r>
                      <a:r>
                        <a:rPr lang="en-GB" b="1" smtClean="0"/>
                        <a:t>1&amp;2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362529"/>
              </p:ext>
            </p:extLst>
          </p:nvPr>
        </p:nvGraphicFramePr>
        <p:xfrm>
          <a:off x="237451" y="6618848"/>
          <a:ext cx="2757857" cy="15199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5785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31203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Key vocabulary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160947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Leaf, flower, blossom, petal, fruit, berry, root, seed, trunk, branch, stem, bark, stalk, bud  deciduous, evergreen</a:t>
                      </a:r>
                    </a:p>
                    <a:p>
                      <a:pPr algn="ctr"/>
                      <a:r>
                        <a:rPr lang="en-GB" sz="1200" b="0" dirty="0"/>
                        <a:t>Names of trees in the local area</a:t>
                      </a:r>
                    </a:p>
                    <a:p>
                      <a:pPr algn="ctr"/>
                      <a:r>
                        <a:rPr lang="en-GB" sz="1200" b="0" dirty="0"/>
                        <a:t>Names of garden and wild flowering plants in the local area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06231"/>
              </p:ext>
            </p:extLst>
          </p:nvPr>
        </p:nvGraphicFramePr>
        <p:xfrm>
          <a:off x="261645" y="2593346"/>
          <a:ext cx="2757857" cy="38838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5785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6987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Oracy – key questions for discussion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072878">
                <a:tc>
                  <a:txBody>
                    <a:bodyPr/>
                    <a:lstStyle/>
                    <a:p>
                      <a:pPr marL="0" lvl="0" indent="0" algn="l">
                        <a:buFontTx/>
                        <a:buNone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going on?   </a:t>
                      </a:r>
                    </a:p>
                    <a:p>
                      <a:pPr marL="0" lvl="0" indent="0" algn="l">
                        <a:buFontTx/>
                        <a:buNone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Seasons</a:t>
                      </a:r>
                    </a:p>
                    <a:p>
                      <a:pPr marL="0" lvl="0" indent="0" algn="l">
                        <a:buFontTx/>
                        <a:buNone/>
                      </a:pP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buFontTx/>
                        <a:buNone/>
                      </a:pP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>
                        <a:buFontTx/>
                        <a:buNone/>
                      </a:pP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70621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Have you ever?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Grown plants or seeds?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Spotted a flower you really like?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178774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Which is the odd one out? Why?</a:t>
                      </a:r>
                    </a:p>
                    <a:p>
                      <a:pPr algn="ctr"/>
                      <a:endParaRPr lang="en-GB" sz="1200" dirty="0"/>
                    </a:p>
                    <a:p>
                      <a:pPr algn="ctr"/>
                      <a:endParaRPr lang="en-GB" sz="1200" dirty="0"/>
                    </a:p>
                    <a:p>
                      <a:pPr algn="ctr"/>
                      <a:endParaRPr lang="en-GB" sz="1200" dirty="0"/>
                    </a:p>
                    <a:p>
                      <a:pPr algn="ctr"/>
                      <a:endParaRPr lang="en-GB" sz="1200" dirty="0"/>
                    </a:p>
                    <a:p>
                      <a:pPr algn="ctr"/>
                      <a:endParaRPr lang="en-GB" sz="1200" dirty="0"/>
                    </a:p>
                    <a:p>
                      <a:pPr algn="ctr"/>
                      <a:endParaRPr lang="en-GB" sz="1200" dirty="0"/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9231767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930620"/>
              </p:ext>
            </p:extLst>
          </p:nvPr>
        </p:nvGraphicFramePr>
        <p:xfrm>
          <a:off x="234389" y="1067314"/>
          <a:ext cx="6360482" cy="1420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604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4777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/>
                        <a:t>What do I need to learn?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115724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Identify and name a variety of common wild and garden plants, including deciduous and evergreen trees.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Identify and describe the basic structure of a variety of common flowering plants, including trees.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790624"/>
              </p:ext>
            </p:extLst>
          </p:nvPr>
        </p:nvGraphicFramePr>
        <p:xfrm>
          <a:off x="3130266" y="4819253"/>
          <a:ext cx="3490283" cy="32219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9028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20608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Diagrams/Pictures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801331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FB61112-2419-7135-EF74-73C5800F33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0181730"/>
              </p:ext>
            </p:extLst>
          </p:nvPr>
        </p:nvGraphicFramePr>
        <p:xfrm>
          <a:off x="3140559" y="2620177"/>
          <a:ext cx="3490284" cy="2057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9028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59922">
                <a:tc>
                  <a:txBody>
                    <a:bodyPr/>
                    <a:lstStyle/>
                    <a:p>
                      <a:pPr algn="l"/>
                      <a:r>
                        <a:rPr lang="en-GB" b="1" dirty="0"/>
                        <a:t>What have we learned before that may help us?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293371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How to plant seeds and care for growing plants.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Understand the key features of the life cycle of a plant and an animal.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Begin to understand why we should care for the natural environment and all living things.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Explore the natural world around them.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Recognise some environments that are different to the one in which we live.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FC1D795E-320E-6FDD-37DC-D6916EE178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735502"/>
              </p:ext>
            </p:extLst>
          </p:nvPr>
        </p:nvGraphicFramePr>
        <p:xfrm>
          <a:off x="220897" y="8280447"/>
          <a:ext cx="6354692" cy="7543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54692">
                  <a:extLst>
                    <a:ext uri="{9D8B030D-6E8A-4147-A177-3AD203B41FA5}">
                      <a16:colId xmlns:a16="http://schemas.microsoft.com/office/drawing/2014/main" val="687074739"/>
                    </a:ext>
                  </a:extLst>
                </a:gridCol>
              </a:tblGrid>
              <a:tr h="195621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The 5 Enquiry Skills – What skills have you used?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279279"/>
                  </a:ext>
                </a:extLst>
              </a:tr>
              <a:tr h="34427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Pattern Seeking,    Identifying, Classifying and Grouping,   Comparative and Fair Testing,  </a:t>
                      </a:r>
                    </a:p>
                    <a:p>
                      <a:pPr algn="ctr"/>
                      <a:r>
                        <a:rPr lang="en-GB" sz="1200" b="1" dirty="0"/>
                        <a:t>Research using Secondary Sources, Observation over time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152301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C136ACF-EA96-67B5-93ED-562144F24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666" y="4930172"/>
            <a:ext cx="2472266" cy="6558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9EA9B-51D5-E37E-DBC4-473213E3E2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200" y="2977700"/>
            <a:ext cx="1201491" cy="7905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10F6FD-06DD-C9D3-37E3-5C6524DC0E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133" y="5656886"/>
            <a:ext cx="2293333" cy="7674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F6AAFA7-F92A-C7F9-04A6-6BE70535E9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6990" y="5608838"/>
            <a:ext cx="1525350" cy="21775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0C2F02A-81A7-E576-44AC-FE8AAAFC6A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0234" y="5501986"/>
            <a:ext cx="1745356" cy="2253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551</TotalTime>
  <Words>250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Spicer</cp:lastModifiedBy>
  <cp:revision>57</cp:revision>
  <cp:lastPrinted>2022-12-07T14:11:21Z</cp:lastPrinted>
  <dcterms:created xsi:type="dcterms:W3CDTF">2019-07-07T18:53:37Z</dcterms:created>
  <dcterms:modified xsi:type="dcterms:W3CDTF">2025-04-02T09:00:54Z</dcterms:modified>
</cp:coreProperties>
</file>