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>
        <p:scale>
          <a:sx n="80" d="100"/>
          <a:sy n="80" d="100"/>
        </p:scale>
        <p:origin x="2054" y="-1469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Trust Academy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5902136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Printing 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33962"/>
              </p:ext>
            </p:extLst>
          </p:nvPr>
        </p:nvGraphicFramePr>
        <p:xfrm>
          <a:off x="100208" y="6192083"/>
          <a:ext cx="4534017" cy="35851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996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574051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35828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What? Key vocab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035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Print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process which transfers images from a crafted tool onto another surface.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5851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Relief Printing</a:t>
                      </a:r>
                      <a:r>
                        <a:rPr lang="en-GB" sz="1100" baseline="0" dirty="0" smtClean="0"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Relief printing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is when you carve into a printing block that you then use to press onto paper and make a print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553708"/>
                  </a:ext>
                </a:extLst>
              </a:tr>
              <a:tr h="27637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Rubbing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Placing paper over a textured surface and rubbing</a:t>
                      </a:r>
                      <a:r>
                        <a:rPr lang="en-GB" sz="1100" baseline="0" dirty="0" smtClean="0"/>
                        <a:t> over the top to create the pattern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359104"/>
                  </a:ext>
                </a:extLst>
              </a:tr>
              <a:tr h="33130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Symmetry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When both sides are the same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30035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Stamping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Carving images onto an object which is then</a:t>
                      </a:r>
                      <a:r>
                        <a:rPr lang="en-GB" sz="1100" baseline="0" dirty="0" smtClean="0"/>
                        <a:t> pressed in paint or ink and stamped onto paper or fabric.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1700916"/>
                  </a:ext>
                </a:extLst>
              </a:tr>
              <a:tr h="447606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Abstract</a:t>
                      </a:r>
                    </a:p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Abstract art is more about shapes and colours and the feelings it expresses, not about the accurate portrayal of a subject.</a:t>
                      </a:r>
                      <a:endParaRPr lang="en-GB" sz="1100" dirty="0" smtClean="0">
                        <a:latin typeface="+mn-lt"/>
                      </a:endParaRPr>
                    </a:p>
                    <a:p>
                      <a:pPr algn="ctr"/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8245877"/>
                  </a:ext>
                </a:extLst>
              </a:tr>
              <a:tr h="30035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Surrealism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Surrealism is dream like imagery that is very imaginative. </a:t>
                      </a:r>
                    </a:p>
                    <a:p>
                      <a:pPr algn="ctr"/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0286651"/>
              </p:ext>
            </p:extLst>
          </p:nvPr>
        </p:nvGraphicFramePr>
        <p:xfrm>
          <a:off x="138217" y="1171474"/>
          <a:ext cx="6563208" cy="36134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698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42127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314955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336819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Focus Famous Artist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948243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Joan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 Miro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Born 20 April 1893 – Died 25 December 1983)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Spanish painter, sculptor, and ceramicist born in Barcelona. 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his lifetime he earned international fame and his work as part of the surrealist movement. 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Surrealism is dream like imagery that is very imaginative.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Joan’s style is unique: he creates organic forms and flattened pictures drawn with a sharp line and filled with strong colours.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his paintings </a:t>
                      </a:r>
                      <a:r>
                        <a:rPr lang="en-GB" sz="1100" u="none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Miró</a:t>
                      </a: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represents peoples with a combination of signs: a triangle for the head, curved lines for the moustache, angular lines for the body and the images are very simplified.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100" u="none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Miró</a:t>
                      </a: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also practised ‘automatic drawing’ which was developed by the surrealist painters as a means of expressing the subconscious. In automatic drawing, the hand is allowed to move 'randomly’ across the paper.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9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3185787"/>
              </p:ext>
            </p:extLst>
          </p:nvPr>
        </p:nvGraphicFramePr>
        <p:xfrm>
          <a:off x="4725058" y="6651573"/>
          <a:ext cx="1973260" cy="26894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326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95501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 Key Skills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293904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study the work of other artists and talk about the techniques they have used.</a:t>
                      </a:r>
                      <a:r>
                        <a:rPr lang="en-GB" sz="11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create their own printing stamps, </a:t>
                      </a:r>
                      <a:r>
                        <a:rPr lang="en-GB" sz="1100" i="1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e.g. using polystyrene tiles.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explore and create their own patterns using pressing, rubbing and stamping techniques.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use printing to represent the natural environment.</a:t>
                      </a:r>
                      <a:endParaRPr lang="en-GB" sz="1100" dirty="0" smtClean="0"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231666"/>
              </p:ext>
            </p:extLst>
          </p:nvPr>
        </p:nvGraphicFramePr>
        <p:xfrm>
          <a:off x="119213" y="4836978"/>
          <a:ext cx="6563208" cy="1303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666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44159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314955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Additional Artists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38157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Nature Printing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Nature printing is a printing process, developed in the 18th century, that uses the plants, animals, rocks and other natural subjects to produce an image. The subject undergoes several stages to give a direct impression onto materials such as lead, gum, and photographic plates, which are then used in the printing process.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</a:tbl>
          </a:graphicData>
        </a:graphic>
      </p:graphicFrame>
      <p:pic>
        <p:nvPicPr>
          <p:cNvPr id="9" name="Picture 8" descr="Joan Mir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57" y="2044777"/>
            <a:ext cx="857203" cy="9634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Image result for joan miro original paintings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4" t="11111" r="13080" b="9778"/>
          <a:stretch/>
        </p:blipFill>
        <p:spPr bwMode="auto">
          <a:xfrm>
            <a:off x="5540093" y="2061401"/>
            <a:ext cx="912394" cy="10052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 descr="Image result for joan miro original paintings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669" y="3280821"/>
            <a:ext cx="812260" cy="6793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Image result for joan miro original paintings singing fish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0" t="11138" r="8743" b="16546"/>
          <a:stretch/>
        </p:blipFill>
        <p:spPr bwMode="auto">
          <a:xfrm>
            <a:off x="4634225" y="3106446"/>
            <a:ext cx="971444" cy="100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Kids will love making vibrant leaf art with this POP ART LEAF PRINTING technique. It takes a classic leaf prints painting activity from &quot;meh' to &quot;WOW!&quot;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9" t="20492" r="5932" b="20901"/>
          <a:stretch/>
        </p:blipFill>
        <p:spPr bwMode="auto">
          <a:xfrm>
            <a:off x="5711688" y="5245498"/>
            <a:ext cx="844413" cy="7963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Picture 17" descr="See the source image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474" y="5257589"/>
            <a:ext cx="1184367" cy="8012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383</TotalTime>
  <Words>188</Words>
  <Application>Microsoft Office PowerPoint</Application>
  <PresentationFormat>A4 Paper (210x297 mm)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48</cp:revision>
  <cp:lastPrinted>2020-03-10T15:06:20Z</cp:lastPrinted>
  <dcterms:created xsi:type="dcterms:W3CDTF">2019-07-07T18:53:37Z</dcterms:created>
  <dcterms:modified xsi:type="dcterms:W3CDTF">2021-10-29T14:27:00Z</dcterms:modified>
</cp:coreProperties>
</file>