
<file path=[Content_Types].xml><?xml version="1.0" encoding="utf-8"?>
<Types xmlns="http://schemas.openxmlformats.org/package/2006/content-types">
  <Default ContentType="application/xml" Extension="xml"/>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5"/>
  </p:sldMasterIdLst>
  <p:notesMasterIdLst>
    <p:notesMasterId r:id="rId6"/>
  </p:notesMasterIdLst>
  <p:sldIdLst>
    <p:sldId id="256" r:id="rId7"/>
  </p:sldIdLst>
  <p:sldSz cy="9906000" cx="6858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2BFF7D0C-D8EB-4B5B-A418-462238BFD564}">
  <a:tblStyle styleId="{2BFF7D0C-D8EB-4B5B-A418-462238BFD564}" styleName="Table_0">
    <a:wholeTbl>
      <a:tcTxStyle b="off" i="off">
        <a:font>
          <a:latin typeface="Calibri"/>
          <a:ea typeface="Calibri"/>
          <a:cs typeface="Calibri"/>
        </a:font>
        <a:schemeClr val="dk1"/>
      </a:tcTxStyle>
      <a:tcStyle>
        <a:tcBdr>
          <a:left>
            <a:ln cap="flat" cmpd="sng" w="12700">
              <a:solidFill>
                <a:schemeClr val="dk1"/>
              </a:solidFill>
              <a:prstDash val="solid"/>
              <a:round/>
              <a:headEnd len="sm" w="sm" type="none"/>
              <a:tailEnd len="sm" w="sm" type="none"/>
            </a:ln>
          </a:left>
          <a:right>
            <a:ln cap="flat" cmpd="sng" w="12700">
              <a:solidFill>
                <a:schemeClr val="dk1"/>
              </a:solidFill>
              <a:prstDash val="solid"/>
              <a:round/>
              <a:headEnd len="sm" w="sm" type="none"/>
              <a:tailEnd len="sm" w="sm" type="none"/>
            </a:ln>
          </a:right>
          <a:top>
            <a:ln cap="flat" cmpd="sng" w="12700">
              <a:solidFill>
                <a:schemeClr val="dk1"/>
              </a:solidFill>
              <a:prstDash val="solid"/>
              <a:round/>
              <a:headEnd len="sm" w="sm" type="none"/>
              <a:tailEnd len="sm" w="sm" type="none"/>
            </a:ln>
          </a:top>
          <a:bottom>
            <a:ln cap="flat" cmpd="sng" w="12700">
              <a:solidFill>
                <a:schemeClr val="dk1"/>
              </a:solidFill>
              <a:prstDash val="solid"/>
              <a:round/>
              <a:headEnd len="sm" w="sm" type="none"/>
              <a:tailEnd len="sm" w="sm" type="none"/>
            </a:ln>
          </a:bottom>
          <a:insideH>
            <a:ln cap="flat" cmpd="sng" w="12700">
              <a:solidFill>
                <a:schemeClr val="dk1"/>
              </a:solidFill>
              <a:prstDash val="solid"/>
              <a:round/>
              <a:headEnd len="sm" w="sm" type="none"/>
              <a:tailEnd len="sm" w="sm" type="none"/>
            </a:ln>
          </a:insideH>
          <a:insideV>
            <a:ln cap="flat" cmpd="sng" w="12700">
              <a:solidFill>
                <a:schemeClr val="dk1"/>
              </a:solidFill>
              <a:prstDash val="solid"/>
              <a:round/>
              <a:headEnd len="sm" w="sm" type="none"/>
              <a:tailEnd len="sm" w="sm" type="none"/>
            </a:ln>
          </a:insideV>
        </a:tcBdr>
        <a:fill>
          <a:solidFill>
            <a:srgbClr val="FFFFFF">
              <a:alpha val="0"/>
            </a:srgbClr>
          </a:solidFill>
        </a:fill>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3120" orient="horz"/>
        <p:guide pos="216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
          <p:cNvSpPr txBox="1"/>
          <p:nvPr>
            <p:ph type="ctrTitle"/>
          </p:nvPr>
        </p:nvSpPr>
        <p:spPr>
          <a:xfrm>
            <a:off x="514350" y="1621191"/>
            <a:ext cx="5829300" cy="3448756"/>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
          <p:cNvSpPr txBox="1"/>
          <p:nvPr>
            <p:ph idx="1" type="subTitle"/>
          </p:nvPr>
        </p:nvSpPr>
        <p:spPr>
          <a:xfrm>
            <a:off x="857250" y="5202944"/>
            <a:ext cx="5143500" cy="2391656"/>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
        <p:nvSpPr>
          <p:cNvPr id="14" name="Google Shape;14;p2"/>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
          <p:cNvSpPr txBox="1"/>
          <p:nvPr>
            <p:ph idx="1" type="body"/>
          </p:nvPr>
        </p:nvSpPr>
        <p:spPr>
          <a:xfrm>
            <a:off x="471488" y="2637014"/>
            <a:ext cx="5915025" cy="628526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0" name="Google Shape;20;p3"/>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4"/>
          <p:cNvSpPr txBox="1"/>
          <p:nvPr>
            <p:ph type="title"/>
          </p:nvPr>
        </p:nvSpPr>
        <p:spPr>
          <a:xfrm>
            <a:off x="467916" y="2469624"/>
            <a:ext cx="5915025" cy="412062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
          <p:cNvSpPr txBox="1"/>
          <p:nvPr>
            <p:ph idx="1" type="body"/>
          </p:nvPr>
        </p:nvSpPr>
        <p:spPr>
          <a:xfrm>
            <a:off x="467916" y="6629226"/>
            <a:ext cx="5915025" cy="216693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sz="1800">
                <a:solidFill>
                  <a:schemeClr val="dk1"/>
                </a:solidFill>
              </a:defRPr>
            </a:lvl1pPr>
            <a:lvl2pPr indent="-228600" lvl="1" marL="914400" algn="l">
              <a:lnSpc>
                <a:spcPct val="90000"/>
              </a:lnSpc>
              <a:spcBef>
                <a:spcPts val="375"/>
              </a:spcBef>
              <a:spcAft>
                <a:spcPts val="0"/>
              </a:spcAft>
              <a:buClr>
                <a:srgbClr val="888888"/>
              </a:buClr>
              <a:buSzPts val="1500"/>
              <a:buNone/>
              <a:defRPr sz="1500">
                <a:solidFill>
                  <a:srgbClr val="888888"/>
                </a:solidFill>
              </a:defRPr>
            </a:lvl2pPr>
            <a:lvl3pPr indent="-228600" lvl="2" marL="1371600" algn="l">
              <a:lnSpc>
                <a:spcPct val="90000"/>
              </a:lnSpc>
              <a:spcBef>
                <a:spcPts val="375"/>
              </a:spcBef>
              <a:spcAft>
                <a:spcPts val="0"/>
              </a:spcAft>
              <a:buClr>
                <a:srgbClr val="888888"/>
              </a:buClr>
              <a:buSzPts val="1350"/>
              <a:buNone/>
              <a:defRPr sz="1350">
                <a:solidFill>
                  <a:srgbClr val="888888"/>
                </a:solidFill>
              </a:defRPr>
            </a:lvl3pPr>
            <a:lvl4pPr indent="-228600" lvl="3" marL="1828800" algn="l">
              <a:lnSpc>
                <a:spcPct val="90000"/>
              </a:lnSpc>
              <a:spcBef>
                <a:spcPts val="375"/>
              </a:spcBef>
              <a:spcAft>
                <a:spcPts val="0"/>
              </a:spcAft>
              <a:buClr>
                <a:srgbClr val="888888"/>
              </a:buClr>
              <a:buSzPts val="1200"/>
              <a:buNone/>
              <a:defRPr sz="1200">
                <a:solidFill>
                  <a:srgbClr val="888888"/>
                </a:solidFill>
              </a:defRPr>
            </a:lvl4pPr>
            <a:lvl5pPr indent="-228600" lvl="4" marL="2286000" algn="l">
              <a:lnSpc>
                <a:spcPct val="90000"/>
              </a:lnSpc>
              <a:spcBef>
                <a:spcPts val="375"/>
              </a:spcBef>
              <a:spcAft>
                <a:spcPts val="0"/>
              </a:spcAft>
              <a:buClr>
                <a:srgbClr val="888888"/>
              </a:buClr>
              <a:buSzPts val="1200"/>
              <a:buNone/>
              <a:defRPr sz="1200">
                <a:solidFill>
                  <a:srgbClr val="888888"/>
                </a:solidFill>
              </a:defRPr>
            </a:lvl5pPr>
            <a:lvl6pPr indent="-228600" lvl="5" marL="2743200" algn="l">
              <a:lnSpc>
                <a:spcPct val="90000"/>
              </a:lnSpc>
              <a:spcBef>
                <a:spcPts val="375"/>
              </a:spcBef>
              <a:spcAft>
                <a:spcPts val="0"/>
              </a:spcAft>
              <a:buClr>
                <a:srgbClr val="888888"/>
              </a:buClr>
              <a:buSzPts val="1200"/>
              <a:buNone/>
              <a:defRPr sz="1200">
                <a:solidFill>
                  <a:srgbClr val="888888"/>
                </a:solidFill>
              </a:defRPr>
            </a:lvl6pPr>
            <a:lvl7pPr indent="-228600" lvl="6" marL="3200400" algn="l">
              <a:lnSpc>
                <a:spcPct val="90000"/>
              </a:lnSpc>
              <a:spcBef>
                <a:spcPts val="375"/>
              </a:spcBef>
              <a:spcAft>
                <a:spcPts val="0"/>
              </a:spcAft>
              <a:buClr>
                <a:srgbClr val="888888"/>
              </a:buClr>
              <a:buSzPts val="1200"/>
              <a:buNone/>
              <a:defRPr sz="1200">
                <a:solidFill>
                  <a:srgbClr val="888888"/>
                </a:solidFill>
              </a:defRPr>
            </a:lvl7pPr>
            <a:lvl8pPr indent="-228600" lvl="7" marL="3657600" algn="l">
              <a:lnSpc>
                <a:spcPct val="90000"/>
              </a:lnSpc>
              <a:spcBef>
                <a:spcPts val="375"/>
              </a:spcBef>
              <a:spcAft>
                <a:spcPts val="0"/>
              </a:spcAft>
              <a:buClr>
                <a:srgbClr val="888888"/>
              </a:buClr>
              <a:buSzPts val="1200"/>
              <a:buNone/>
              <a:defRPr sz="1200">
                <a:solidFill>
                  <a:srgbClr val="888888"/>
                </a:solidFill>
              </a:defRPr>
            </a:lvl8pPr>
            <a:lvl9pPr indent="-228600" lvl="8" marL="4114800" algn="l">
              <a:lnSpc>
                <a:spcPct val="90000"/>
              </a:lnSpc>
              <a:spcBef>
                <a:spcPts val="375"/>
              </a:spcBef>
              <a:spcAft>
                <a:spcPts val="0"/>
              </a:spcAft>
              <a:buClr>
                <a:srgbClr val="888888"/>
              </a:buClr>
              <a:buSzPts val="1200"/>
              <a:buNone/>
              <a:defRPr sz="1200">
                <a:solidFill>
                  <a:srgbClr val="888888"/>
                </a:solidFill>
              </a:defRPr>
            </a:lvl9pPr>
          </a:lstStyle>
          <a:p/>
        </p:txBody>
      </p:sp>
      <p:sp>
        <p:nvSpPr>
          <p:cNvPr id="26" name="Google Shape;26;p4"/>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5"/>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
          <p:cNvSpPr txBox="1"/>
          <p:nvPr>
            <p:ph idx="1" type="body"/>
          </p:nvPr>
        </p:nvSpPr>
        <p:spPr>
          <a:xfrm>
            <a:off x="471488" y="2637014"/>
            <a:ext cx="2914650" cy="628526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2" name="Google Shape;32;p5"/>
          <p:cNvSpPr txBox="1"/>
          <p:nvPr>
            <p:ph idx="2" type="body"/>
          </p:nvPr>
        </p:nvSpPr>
        <p:spPr>
          <a:xfrm>
            <a:off x="3471863" y="2637014"/>
            <a:ext cx="2914650" cy="628526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3" name="Google Shape;33;p5"/>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6"/>
          <p:cNvSpPr txBox="1"/>
          <p:nvPr>
            <p:ph type="title"/>
          </p:nvPr>
        </p:nvSpPr>
        <p:spPr>
          <a:xfrm>
            <a:off x="472381"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6"/>
          <p:cNvSpPr txBox="1"/>
          <p:nvPr>
            <p:ph idx="1" type="body"/>
          </p:nvPr>
        </p:nvSpPr>
        <p:spPr>
          <a:xfrm>
            <a:off x="472381" y="2428347"/>
            <a:ext cx="2901255" cy="1190095"/>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39" name="Google Shape;39;p6"/>
          <p:cNvSpPr txBox="1"/>
          <p:nvPr>
            <p:ph idx="2" type="body"/>
          </p:nvPr>
        </p:nvSpPr>
        <p:spPr>
          <a:xfrm>
            <a:off x="472381" y="3618442"/>
            <a:ext cx="2901255" cy="532218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0" name="Google Shape;40;p6"/>
          <p:cNvSpPr txBox="1"/>
          <p:nvPr>
            <p:ph idx="3" type="body"/>
          </p:nvPr>
        </p:nvSpPr>
        <p:spPr>
          <a:xfrm>
            <a:off x="3471863" y="2428347"/>
            <a:ext cx="2915543" cy="1190095"/>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41" name="Google Shape;41;p6"/>
          <p:cNvSpPr txBox="1"/>
          <p:nvPr>
            <p:ph idx="4" type="body"/>
          </p:nvPr>
        </p:nvSpPr>
        <p:spPr>
          <a:xfrm>
            <a:off x="3471863" y="3618442"/>
            <a:ext cx="2915543" cy="532218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2" name="Google Shape;42;p6"/>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6"/>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7"/>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7"/>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7"/>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8"/>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8"/>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472381" y="660400"/>
            <a:ext cx="2211884" cy="23114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9"/>
          <p:cNvSpPr txBox="1"/>
          <p:nvPr>
            <p:ph idx="1" type="body"/>
          </p:nvPr>
        </p:nvSpPr>
        <p:spPr>
          <a:xfrm>
            <a:off x="2915543" y="1426283"/>
            <a:ext cx="3471863" cy="7039681"/>
          </a:xfrm>
          <a:prstGeom prst="rect">
            <a:avLst/>
          </a:prstGeom>
          <a:noFill/>
          <a:ln>
            <a:noFill/>
          </a:ln>
        </p:spPr>
        <p:txBody>
          <a:bodyPr anchorCtr="0" anchor="t" bIns="45700" lIns="91425" spcFirstLastPara="1" rIns="91425" wrap="square" tIns="45700">
            <a:normAutofit/>
          </a:bodyPr>
          <a:lstStyle>
            <a:lvl1pPr indent="-381000" lvl="0" marL="457200" algn="l">
              <a:lnSpc>
                <a:spcPct val="90000"/>
              </a:lnSpc>
              <a:spcBef>
                <a:spcPts val="750"/>
              </a:spcBef>
              <a:spcAft>
                <a:spcPts val="0"/>
              </a:spcAft>
              <a:buClr>
                <a:schemeClr val="dk1"/>
              </a:buClr>
              <a:buSzPts val="2400"/>
              <a:buChar char="•"/>
              <a:defRPr sz="2400"/>
            </a:lvl1pPr>
            <a:lvl2pPr indent="-361950" lvl="1" marL="914400" algn="l">
              <a:lnSpc>
                <a:spcPct val="90000"/>
              </a:lnSpc>
              <a:spcBef>
                <a:spcPts val="375"/>
              </a:spcBef>
              <a:spcAft>
                <a:spcPts val="0"/>
              </a:spcAft>
              <a:buClr>
                <a:schemeClr val="dk1"/>
              </a:buClr>
              <a:buSzPts val="2100"/>
              <a:buChar char="•"/>
              <a:defRPr sz="2100"/>
            </a:lvl2pPr>
            <a:lvl3pPr indent="-342900" lvl="2" marL="1371600" algn="l">
              <a:lnSpc>
                <a:spcPct val="90000"/>
              </a:lnSpc>
              <a:spcBef>
                <a:spcPts val="375"/>
              </a:spcBef>
              <a:spcAft>
                <a:spcPts val="0"/>
              </a:spcAft>
              <a:buClr>
                <a:schemeClr val="dk1"/>
              </a:buClr>
              <a:buSzPts val="1800"/>
              <a:buChar char="•"/>
              <a:defRPr sz="1800"/>
            </a:lvl3pPr>
            <a:lvl4pPr indent="-323850" lvl="3" marL="1828800" algn="l">
              <a:lnSpc>
                <a:spcPct val="90000"/>
              </a:lnSpc>
              <a:spcBef>
                <a:spcPts val="375"/>
              </a:spcBef>
              <a:spcAft>
                <a:spcPts val="0"/>
              </a:spcAft>
              <a:buClr>
                <a:schemeClr val="dk1"/>
              </a:buClr>
              <a:buSzPts val="1500"/>
              <a:buChar char="•"/>
              <a:defRPr sz="1500"/>
            </a:lvl4pPr>
            <a:lvl5pPr indent="-323850" lvl="4" marL="2286000" algn="l">
              <a:lnSpc>
                <a:spcPct val="90000"/>
              </a:lnSpc>
              <a:spcBef>
                <a:spcPts val="375"/>
              </a:spcBef>
              <a:spcAft>
                <a:spcPts val="0"/>
              </a:spcAft>
              <a:buClr>
                <a:schemeClr val="dk1"/>
              </a:buClr>
              <a:buSzPts val="1500"/>
              <a:buChar char="•"/>
              <a:defRPr sz="1500"/>
            </a:lvl5pPr>
            <a:lvl6pPr indent="-323850" lvl="5" marL="2743200" algn="l">
              <a:lnSpc>
                <a:spcPct val="90000"/>
              </a:lnSpc>
              <a:spcBef>
                <a:spcPts val="375"/>
              </a:spcBef>
              <a:spcAft>
                <a:spcPts val="0"/>
              </a:spcAft>
              <a:buClr>
                <a:schemeClr val="dk1"/>
              </a:buClr>
              <a:buSzPts val="1500"/>
              <a:buChar char="•"/>
              <a:defRPr sz="1500"/>
            </a:lvl6pPr>
            <a:lvl7pPr indent="-323850" lvl="6" marL="3200400" algn="l">
              <a:lnSpc>
                <a:spcPct val="90000"/>
              </a:lnSpc>
              <a:spcBef>
                <a:spcPts val="375"/>
              </a:spcBef>
              <a:spcAft>
                <a:spcPts val="0"/>
              </a:spcAft>
              <a:buClr>
                <a:schemeClr val="dk1"/>
              </a:buClr>
              <a:buSzPts val="1500"/>
              <a:buChar char="•"/>
              <a:defRPr sz="1500"/>
            </a:lvl7pPr>
            <a:lvl8pPr indent="-323850" lvl="7" marL="3657600" algn="l">
              <a:lnSpc>
                <a:spcPct val="90000"/>
              </a:lnSpc>
              <a:spcBef>
                <a:spcPts val="375"/>
              </a:spcBef>
              <a:spcAft>
                <a:spcPts val="0"/>
              </a:spcAft>
              <a:buClr>
                <a:schemeClr val="dk1"/>
              </a:buClr>
              <a:buSzPts val="1500"/>
              <a:buChar char="•"/>
              <a:defRPr sz="1500"/>
            </a:lvl8pPr>
            <a:lvl9pPr indent="-323850" lvl="8" marL="4114800" algn="l">
              <a:lnSpc>
                <a:spcPct val="90000"/>
              </a:lnSpc>
              <a:spcBef>
                <a:spcPts val="375"/>
              </a:spcBef>
              <a:spcAft>
                <a:spcPts val="0"/>
              </a:spcAft>
              <a:buClr>
                <a:schemeClr val="dk1"/>
              </a:buClr>
              <a:buSzPts val="1500"/>
              <a:buChar char="•"/>
              <a:defRPr sz="1500"/>
            </a:lvl9pPr>
          </a:lstStyle>
          <a:p/>
        </p:txBody>
      </p:sp>
      <p:sp>
        <p:nvSpPr>
          <p:cNvPr id="57" name="Google Shape;57;p9"/>
          <p:cNvSpPr txBox="1"/>
          <p:nvPr>
            <p:ph idx="2" type="body"/>
          </p:nvPr>
        </p:nvSpPr>
        <p:spPr>
          <a:xfrm>
            <a:off x="472381" y="2971800"/>
            <a:ext cx="2211884" cy="550562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58" name="Google Shape;58;p9"/>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472381" y="660400"/>
            <a:ext cx="2211884" cy="23114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0"/>
          <p:cNvSpPr/>
          <p:nvPr>
            <p:ph idx="2" type="pic"/>
          </p:nvPr>
        </p:nvSpPr>
        <p:spPr>
          <a:xfrm>
            <a:off x="2915543" y="1426283"/>
            <a:ext cx="3471863" cy="7039681"/>
          </a:xfrm>
          <a:prstGeom prst="rect">
            <a:avLst/>
          </a:prstGeom>
          <a:noFill/>
          <a:ln>
            <a:noFill/>
          </a:ln>
        </p:spPr>
      </p:sp>
      <p:sp>
        <p:nvSpPr>
          <p:cNvPr id="64" name="Google Shape;64;p10"/>
          <p:cNvSpPr txBox="1"/>
          <p:nvPr>
            <p:ph idx="1" type="body"/>
          </p:nvPr>
        </p:nvSpPr>
        <p:spPr>
          <a:xfrm>
            <a:off x="472381" y="2971800"/>
            <a:ext cx="2211884" cy="550562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65" name="Google Shape;65;p10"/>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1"/>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1"/>
          <p:cNvSpPr txBox="1"/>
          <p:nvPr>
            <p:ph idx="1" type="body"/>
          </p:nvPr>
        </p:nvSpPr>
        <p:spPr>
          <a:xfrm rot="5400000">
            <a:off x="286367" y="2822135"/>
            <a:ext cx="6285266" cy="59150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1" name="Google Shape;71;p11"/>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2"/>
          <p:cNvSpPr txBox="1"/>
          <p:nvPr>
            <p:ph type="title"/>
          </p:nvPr>
        </p:nvSpPr>
        <p:spPr>
          <a:xfrm rot="5400000">
            <a:off x="1449696" y="3985464"/>
            <a:ext cx="8394877" cy="1478756"/>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2"/>
          <p:cNvSpPr txBox="1"/>
          <p:nvPr>
            <p:ph idx="1" type="body"/>
          </p:nvPr>
        </p:nvSpPr>
        <p:spPr>
          <a:xfrm rot="5400000">
            <a:off x="-1550679" y="2549570"/>
            <a:ext cx="8394877" cy="4350544"/>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7" name="Google Shape;77;p12"/>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471488" y="2637014"/>
            <a:ext cx="5915025" cy="6285266"/>
          </a:xfrm>
          <a:prstGeom prst="rect">
            <a:avLst/>
          </a:prstGeom>
          <a:noFill/>
          <a:ln>
            <a:noFill/>
          </a:ln>
        </p:spPr>
        <p:txBody>
          <a:bodyPr anchorCtr="0" anchor="t" bIns="45700" lIns="91425" spcFirstLastPara="1" rIns="91425" wrap="square" tIns="45700">
            <a:normAutofit/>
          </a:bodyPr>
          <a:lstStyle>
            <a:lvl1pPr indent="-361950" lvl="0" marL="457200" marR="0" rtl="0" algn="l">
              <a:lnSpc>
                <a:spcPct val="90000"/>
              </a:lnSpc>
              <a:spcBef>
                <a:spcPts val="75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375"/>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4325" lvl="3" marL="1828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4pPr>
            <a:lvl5pPr indent="-314325" lvl="4" marL="22860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9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900" u="none" cap="none" strike="noStrike">
                <a:solidFill>
                  <a:srgbClr val="888888"/>
                </a:solidFill>
                <a:latin typeface="Calibri"/>
                <a:ea typeface="Calibri"/>
                <a:cs typeface="Calibri"/>
                <a:sym typeface="Calibri"/>
              </a:defRPr>
            </a:lvl1pPr>
            <a:lvl2pPr indent="0" lvl="1" marL="0" marR="0" rtl="0" algn="r">
              <a:spcBef>
                <a:spcPts val="0"/>
              </a:spcBef>
              <a:buNone/>
              <a:defRPr b="0" i="0" sz="900" u="none" cap="none" strike="noStrike">
                <a:solidFill>
                  <a:srgbClr val="888888"/>
                </a:solidFill>
                <a:latin typeface="Calibri"/>
                <a:ea typeface="Calibri"/>
                <a:cs typeface="Calibri"/>
                <a:sym typeface="Calibri"/>
              </a:defRPr>
            </a:lvl2pPr>
            <a:lvl3pPr indent="0" lvl="2" marL="0" marR="0" rtl="0" algn="r">
              <a:spcBef>
                <a:spcPts val="0"/>
              </a:spcBef>
              <a:buNone/>
              <a:defRPr b="0" i="0" sz="900" u="none" cap="none" strike="noStrike">
                <a:solidFill>
                  <a:srgbClr val="888888"/>
                </a:solidFill>
                <a:latin typeface="Calibri"/>
                <a:ea typeface="Calibri"/>
                <a:cs typeface="Calibri"/>
                <a:sym typeface="Calibri"/>
              </a:defRPr>
            </a:lvl3pPr>
            <a:lvl4pPr indent="0" lvl="3" marL="0" marR="0" rtl="0" algn="r">
              <a:spcBef>
                <a:spcPts val="0"/>
              </a:spcBef>
              <a:buNone/>
              <a:defRPr b="0" i="0" sz="900" u="none" cap="none" strike="noStrike">
                <a:solidFill>
                  <a:srgbClr val="888888"/>
                </a:solidFill>
                <a:latin typeface="Calibri"/>
                <a:ea typeface="Calibri"/>
                <a:cs typeface="Calibri"/>
                <a:sym typeface="Calibri"/>
              </a:defRPr>
            </a:lvl4pPr>
            <a:lvl5pPr indent="0" lvl="4" marL="0" marR="0" rtl="0" algn="r">
              <a:spcBef>
                <a:spcPts val="0"/>
              </a:spcBef>
              <a:buNone/>
              <a:defRPr b="0" i="0" sz="900" u="none" cap="none" strike="noStrike">
                <a:solidFill>
                  <a:srgbClr val="888888"/>
                </a:solidFill>
                <a:latin typeface="Calibri"/>
                <a:ea typeface="Calibri"/>
                <a:cs typeface="Calibri"/>
                <a:sym typeface="Calibri"/>
              </a:defRPr>
            </a:lvl5pPr>
            <a:lvl6pPr indent="0" lvl="5" marL="0" marR="0" rtl="0" algn="r">
              <a:spcBef>
                <a:spcPts val="0"/>
              </a:spcBef>
              <a:buNone/>
              <a:defRPr b="0" i="0" sz="900" u="none" cap="none" strike="noStrike">
                <a:solidFill>
                  <a:srgbClr val="888888"/>
                </a:solidFill>
                <a:latin typeface="Calibri"/>
                <a:ea typeface="Calibri"/>
                <a:cs typeface="Calibri"/>
                <a:sym typeface="Calibri"/>
              </a:defRPr>
            </a:lvl6pPr>
            <a:lvl7pPr indent="0" lvl="6" marL="0" marR="0" rtl="0" algn="r">
              <a:spcBef>
                <a:spcPts val="0"/>
              </a:spcBef>
              <a:buNone/>
              <a:defRPr b="0" i="0" sz="900" u="none" cap="none" strike="noStrike">
                <a:solidFill>
                  <a:srgbClr val="888888"/>
                </a:solidFill>
                <a:latin typeface="Calibri"/>
                <a:ea typeface="Calibri"/>
                <a:cs typeface="Calibri"/>
                <a:sym typeface="Calibri"/>
              </a:defRPr>
            </a:lvl7pPr>
            <a:lvl8pPr indent="0" lvl="7" marL="0" marR="0" rtl="0" algn="r">
              <a:spcBef>
                <a:spcPts val="0"/>
              </a:spcBef>
              <a:buNone/>
              <a:defRPr b="0" i="0" sz="900" u="none" cap="none" strike="noStrike">
                <a:solidFill>
                  <a:srgbClr val="888888"/>
                </a:solidFill>
                <a:latin typeface="Calibri"/>
                <a:ea typeface="Calibri"/>
                <a:cs typeface="Calibri"/>
                <a:sym typeface="Calibri"/>
              </a:defRPr>
            </a:lvl8pPr>
            <a:lvl9pPr indent="0" lvl="8" marL="0" marR="0" rtl="0" algn="r">
              <a:spcBef>
                <a:spcPts val="0"/>
              </a:spcBef>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3"/>
          <p:cNvSpPr txBox="1"/>
          <p:nvPr/>
        </p:nvSpPr>
        <p:spPr>
          <a:xfrm>
            <a:off x="171461" y="87681"/>
            <a:ext cx="6601216" cy="369332"/>
          </a:xfrm>
          <a:prstGeom prst="rect">
            <a:avLst/>
          </a:prstGeom>
          <a:noFill/>
          <a:ln cap="flat" cmpd="sng" w="38100">
            <a:solidFill>
              <a:srgbClr val="00B05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a:solidFill>
                  <a:schemeClr val="dk1"/>
                </a:solidFill>
                <a:latin typeface="Calibri"/>
                <a:ea typeface="Calibri"/>
                <a:cs typeface="Calibri"/>
                <a:sym typeface="Calibri"/>
              </a:rPr>
              <a:t>The Spring Partnership Trust</a:t>
            </a:r>
            <a:r>
              <a:rPr b="0" i="0" lang="en-GB" sz="1800" u="none" cap="none" strike="noStrike">
                <a:solidFill>
                  <a:schemeClr val="dk1"/>
                </a:solidFill>
                <a:latin typeface="Calibri"/>
                <a:ea typeface="Calibri"/>
                <a:cs typeface="Calibri"/>
                <a:sym typeface="Calibri"/>
              </a:rPr>
              <a:t> – Knowledge Organiser</a:t>
            </a:r>
            <a:endParaRPr b="0" i="0" sz="1800" u="none" cap="none" strike="noStrike">
              <a:solidFill>
                <a:schemeClr val="dk1"/>
              </a:solidFill>
              <a:latin typeface="Calibri"/>
              <a:ea typeface="Calibri"/>
              <a:cs typeface="Calibri"/>
              <a:sym typeface="Calibri"/>
            </a:endParaRPr>
          </a:p>
        </p:txBody>
      </p:sp>
      <p:graphicFrame>
        <p:nvGraphicFramePr>
          <p:cNvPr id="85" name="Google Shape;85;p13"/>
          <p:cNvGraphicFramePr/>
          <p:nvPr/>
        </p:nvGraphicFramePr>
        <p:xfrm>
          <a:off x="100209" y="576743"/>
          <a:ext cx="3000000" cy="3000000"/>
        </p:xfrm>
        <a:graphic>
          <a:graphicData uri="http://schemas.openxmlformats.org/drawingml/2006/table">
            <a:tbl>
              <a:tblPr bandRow="1" firstRow="1">
                <a:noFill/>
                <a:tableStyleId>{2BFF7D0C-D8EB-4B5B-A418-462238BFD564}</a:tableStyleId>
              </a:tblPr>
              <a:tblGrid>
                <a:gridCol w="1650300"/>
                <a:gridCol w="1650300"/>
                <a:gridCol w="1650300"/>
                <a:gridCol w="1650300"/>
              </a:tblGrid>
              <a:tr h="370850">
                <a:tc>
                  <a:txBody>
                    <a:bodyPr/>
                    <a:lstStyle/>
                    <a:p>
                      <a:pPr indent="0" lvl="0" marL="0" marR="0" rtl="0" algn="ctr">
                        <a:spcBef>
                          <a:spcPts val="0"/>
                        </a:spcBef>
                        <a:spcAft>
                          <a:spcPts val="0"/>
                        </a:spcAft>
                        <a:buNone/>
                      </a:pPr>
                      <a:r>
                        <a:rPr b="1" lang="en-GB" sz="1350" u="none" cap="none" strike="noStrike"/>
                        <a:t>RE Focus</a:t>
                      </a:r>
                      <a:endParaRPr b="1" sz="1350" u="none" cap="none" strike="noStrike"/>
                    </a:p>
                  </a:txBody>
                  <a:tcPr marT="45725" marB="45725" marR="91450" marL="91450"/>
                </a:tc>
                <a:tc>
                  <a:txBody>
                    <a:bodyPr/>
                    <a:lstStyle/>
                    <a:p>
                      <a:pPr indent="0" lvl="0" marL="0" marR="0" rtl="0" algn="ctr">
                        <a:spcBef>
                          <a:spcPts val="0"/>
                        </a:spcBef>
                        <a:spcAft>
                          <a:spcPts val="0"/>
                        </a:spcAft>
                        <a:buNone/>
                      </a:pPr>
                      <a:r>
                        <a:rPr b="1" lang="en-GB" sz="1350" u="none" cap="none" strike="noStrike"/>
                        <a:t>Christianity: Easter</a:t>
                      </a:r>
                      <a:endParaRPr b="1" sz="1350" u="none" cap="none" strike="noStrike"/>
                    </a:p>
                  </a:txBody>
                  <a:tcPr marT="45725" marB="45725" marR="91450" marL="91450">
                    <a:solidFill>
                      <a:srgbClr val="FFFF00"/>
                    </a:solidFill>
                  </a:tcPr>
                </a:tc>
                <a:tc>
                  <a:txBody>
                    <a:bodyPr/>
                    <a:lstStyle/>
                    <a:p>
                      <a:pPr indent="0" lvl="0" marL="0" marR="0" rtl="0" algn="ctr">
                        <a:spcBef>
                          <a:spcPts val="0"/>
                        </a:spcBef>
                        <a:spcAft>
                          <a:spcPts val="0"/>
                        </a:spcAft>
                        <a:buNone/>
                      </a:pPr>
                      <a:r>
                        <a:rPr b="1" lang="en-GB" sz="1350" u="none" cap="none" strike="noStrike"/>
                        <a:t>Year 5</a:t>
                      </a:r>
                      <a:endParaRPr b="1" sz="1350" u="none" cap="none" strike="noStrike"/>
                    </a:p>
                  </a:txBody>
                  <a:tcPr marT="45725" marB="45725" marR="91450" marL="91450"/>
                </a:tc>
                <a:tc>
                  <a:txBody>
                    <a:bodyPr/>
                    <a:lstStyle/>
                    <a:p>
                      <a:pPr indent="0" lvl="0" marL="0" marR="0" rtl="0" algn="ctr">
                        <a:spcBef>
                          <a:spcPts val="0"/>
                        </a:spcBef>
                        <a:spcAft>
                          <a:spcPts val="0"/>
                        </a:spcAft>
                        <a:buNone/>
                      </a:pPr>
                      <a:r>
                        <a:rPr b="1" lang="en-GB" sz="1350" u="none" cap="none" strike="noStrike"/>
                        <a:t>Spring 2</a:t>
                      </a:r>
                      <a:endParaRPr b="1" sz="1350" u="none" cap="none" strike="noStrike"/>
                    </a:p>
                  </a:txBody>
                  <a:tcPr marT="45725" marB="45725" marR="91450" marL="91450"/>
                </a:tc>
              </a:tr>
            </a:tbl>
          </a:graphicData>
        </a:graphic>
      </p:graphicFrame>
      <p:graphicFrame>
        <p:nvGraphicFramePr>
          <p:cNvPr id="86" name="Google Shape;86;p13"/>
          <p:cNvGraphicFramePr/>
          <p:nvPr/>
        </p:nvGraphicFramePr>
        <p:xfrm>
          <a:off x="171461" y="8450393"/>
          <a:ext cx="3000000" cy="3000000"/>
        </p:xfrm>
        <a:graphic>
          <a:graphicData uri="http://schemas.openxmlformats.org/drawingml/2006/table">
            <a:tbl>
              <a:tblPr bandRow="1" firstRow="1">
                <a:noFill/>
                <a:tableStyleId>{2BFF7D0C-D8EB-4B5B-A418-462238BFD564}</a:tableStyleId>
              </a:tblPr>
              <a:tblGrid>
                <a:gridCol w="3194125"/>
              </a:tblGrid>
              <a:tr h="284350">
                <a:tc>
                  <a:txBody>
                    <a:bodyPr/>
                    <a:lstStyle/>
                    <a:p>
                      <a:pPr indent="0" lvl="0" marL="0" marR="0" rtl="0" algn="ctr">
                        <a:spcBef>
                          <a:spcPts val="0"/>
                        </a:spcBef>
                        <a:spcAft>
                          <a:spcPts val="0"/>
                        </a:spcAft>
                        <a:buNone/>
                      </a:pPr>
                      <a:r>
                        <a:rPr b="1" lang="en-GB" sz="1350" u="none" cap="none" strike="noStrike"/>
                        <a:t>Possible experiences</a:t>
                      </a:r>
                      <a:endParaRPr b="1" sz="1350" u="none" cap="none" strike="noStrike"/>
                    </a:p>
                  </a:txBody>
                  <a:tcPr marT="45725" marB="45725" marR="91450" marL="91450">
                    <a:solidFill>
                      <a:srgbClr val="E1EFD8"/>
                    </a:solidFill>
                  </a:tcPr>
                </a:tc>
              </a:tr>
              <a:tr h="807500">
                <a:tc>
                  <a:txBody>
                    <a:bodyPr/>
                    <a:lstStyle/>
                    <a:p>
                      <a:pPr indent="-171450" lvl="0" marL="171450" marR="0" rtl="0" algn="l">
                        <a:spcBef>
                          <a:spcPts val="0"/>
                        </a:spcBef>
                        <a:spcAft>
                          <a:spcPts val="0"/>
                        </a:spcAft>
                        <a:buClr>
                          <a:schemeClr val="dk1"/>
                        </a:buClr>
                        <a:buSzPts val="1350"/>
                        <a:buFont typeface="Arial"/>
                        <a:buChar char="•"/>
                      </a:pPr>
                      <a:r>
                        <a:rPr lang="en-GB" sz="1350" u="none" cap="none" strike="noStrike"/>
                        <a:t>Make a comic retelling the events of Holy Week</a:t>
                      </a:r>
                      <a:endParaRPr/>
                    </a:p>
                    <a:p>
                      <a:pPr indent="-171450" lvl="0" marL="171450" marR="0" rtl="0" algn="l">
                        <a:lnSpc>
                          <a:spcPct val="100000"/>
                        </a:lnSpc>
                        <a:spcBef>
                          <a:spcPts val="0"/>
                        </a:spcBef>
                        <a:spcAft>
                          <a:spcPts val="0"/>
                        </a:spcAft>
                        <a:buClr>
                          <a:schemeClr val="dk1"/>
                        </a:buClr>
                        <a:buSzPts val="1350"/>
                        <a:buFont typeface="Arial"/>
                        <a:buChar char="•"/>
                      </a:pPr>
                      <a:r>
                        <a:rPr lang="en-GB" sz="1350" u="none" cap="none" strike="noStrike"/>
                        <a:t>Re-enact the </a:t>
                      </a:r>
                      <a:r>
                        <a:rPr b="1" lang="en-GB" sz="1400" u="none" cap="none" strike="noStrike">
                          <a:solidFill>
                            <a:schemeClr val="dk1"/>
                          </a:solidFill>
                          <a:latin typeface="Calibri"/>
                          <a:ea typeface="Calibri"/>
                          <a:cs typeface="Calibri"/>
                          <a:sym typeface="Calibri"/>
                        </a:rPr>
                        <a:t>Garden of Gethsemane</a:t>
                      </a:r>
                      <a:endParaRPr b="1" sz="1400" u="none" cap="none" strike="noStrike"/>
                    </a:p>
                    <a:p>
                      <a:pPr indent="0" lvl="0" marL="0" marR="0" rtl="0" algn="l">
                        <a:spcBef>
                          <a:spcPts val="0"/>
                        </a:spcBef>
                        <a:spcAft>
                          <a:spcPts val="0"/>
                        </a:spcAft>
                        <a:buClr>
                          <a:schemeClr val="dk1"/>
                        </a:buClr>
                        <a:buSzPts val="1350"/>
                        <a:buFont typeface="Arial"/>
                        <a:buNone/>
                      </a:pPr>
                      <a:r>
                        <a:rPr lang="en-GB" sz="1350" u="none" cap="none" strike="noStrike"/>
                        <a:t>     scene in Forest school.</a:t>
                      </a:r>
                      <a:endParaRPr/>
                    </a:p>
                  </a:txBody>
                  <a:tcPr marT="45725" marB="45725" marR="91450" marL="91450"/>
                </a:tc>
              </a:tr>
            </a:tbl>
          </a:graphicData>
        </a:graphic>
      </p:graphicFrame>
      <p:graphicFrame>
        <p:nvGraphicFramePr>
          <p:cNvPr id="87" name="Google Shape;87;p13"/>
          <p:cNvGraphicFramePr/>
          <p:nvPr/>
        </p:nvGraphicFramePr>
        <p:xfrm>
          <a:off x="3408414" y="6080132"/>
          <a:ext cx="3000000" cy="3000000"/>
        </p:xfrm>
        <a:graphic>
          <a:graphicData uri="http://schemas.openxmlformats.org/drawingml/2006/table">
            <a:tbl>
              <a:tblPr bandRow="1" firstRow="1">
                <a:noFill/>
                <a:tableStyleId>{2BFF7D0C-D8EB-4B5B-A418-462238BFD564}</a:tableStyleId>
              </a:tblPr>
              <a:tblGrid>
                <a:gridCol w="1077600"/>
                <a:gridCol w="2241800"/>
              </a:tblGrid>
              <a:tr h="279425">
                <a:tc gridSpan="2">
                  <a:txBody>
                    <a:bodyPr/>
                    <a:lstStyle/>
                    <a:p>
                      <a:pPr indent="0" lvl="0" marL="0" marR="0" rtl="0" algn="ctr">
                        <a:spcBef>
                          <a:spcPts val="0"/>
                        </a:spcBef>
                        <a:spcAft>
                          <a:spcPts val="0"/>
                        </a:spcAft>
                        <a:buNone/>
                      </a:pPr>
                      <a:r>
                        <a:rPr b="1" lang="en-GB" sz="1350" u="none" cap="none" strike="noStrike"/>
                        <a:t>What? (Key vocab)</a:t>
                      </a:r>
                      <a:endParaRPr b="1" sz="1350" u="none" cap="none" strike="noStrike"/>
                    </a:p>
                  </a:txBody>
                  <a:tcPr marT="45725" marB="45725" marR="91450" marL="91450">
                    <a:solidFill>
                      <a:srgbClr val="E1EFD8"/>
                    </a:solidFill>
                  </a:tcPr>
                </a:tc>
                <a:tc hMerge="1"/>
              </a:tr>
              <a:tr h="279425">
                <a:tc>
                  <a:txBody>
                    <a:bodyPr/>
                    <a:lstStyle/>
                    <a:p>
                      <a:pPr indent="0" lvl="0" marL="0" marR="0" rtl="0" algn="ctr">
                        <a:spcBef>
                          <a:spcPts val="0"/>
                        </a:spcBef>
                        <a:spcAft>
                          <a:spcPts val="0"/>
                        </a:spcAft>
                        <a:buNone/>
                      </a:pPr>
                      <a:r>
                        <a:rPr b="1" lang="en-GB" sz="1350" u="none" cap="none" strike="noStrike"/>
                        <a:t>Spelling</a:t>
                      </a:r>
                      <a:endParaRPr b="1" sz="1350" u="none" cap="none" strike="noStrike"/>
                    </a:p>
                  </a:txBody>
                  <a:tcPr marT="45725" marB="45725" marR="91450" marL="91450">
                    <a:solidFill>
                      <a:srgbClr val="E1EFD8"/>
                    </a:solidFill>
                  </a:tcPr>
                </a:tc>
                <a:tc>
                  <a:txBody>
                    <a:bodyPr/>
                    <a:lstStyle/>
                    <a:p>
                      <a:pPr indent="0" lvl="0" marL="0" marR="0" rtl="0" algn="ctr">
                        <a:spcBef>
                          <a:spcPts val="0"/>
                        </a:spcBef>
                        <a:spcAft>
                          <a:spcPts val="0"/>
                        </a:spcAft>
                        <a:buNone/>
                      </a:pPr>
                      <a:r>
                        <a:rPr b="1" lang="en-GB" sz="1350" u="none" cap="none" strike="noStrike"/>
                        <a:t>Definition</a:t>
                      </a:r>
                      <a:endParaRPr b="1" sz="1350" u="none" cap="none" strike="noStrike"/>
                    </a:p>
                  </a:txBody>
                  <a:tcPr marT="45725" marB="45725" marR="91450" marL="91450">
                    <a:solidFill>
                      <a:srgbClr val="E1EFD8"/>
                    </a:solidFill>
                  </a:tcPr>
                </a:tc>
              </a:tr>
              <a:tr h="809525">
                <a:tc>
                  <a:txBody>
                    <a:bodyPr/>
                    <a:lstStyle/>
                    <a:p>
                      <a:pPr indent="0" lvl="0" marL="0" marR="0" rtl="0" algn="l">
                        <a:spcBef>
                          <a:spcPts val="0"/>
                        </a:spcBef>
                        <a:spcAft>
                          <a:spcPts val="0"/>
                        </a:spcAft>
                        <a:buNone/>
                      </a:pPr>
                      <a:r>
                        <a:rPr b="1" lang="en-GB" sz="1300" u="none" cap="none" strike="noStrike"/>
                        <a:t>Incarnation</a:t>
                      </a:r>
                      <a:endParaRPr b="1" sz="1300"/>
                    </a:p>
                  </a:txBody>
                  <a:tcPr marT="45725" marB="45725" marR="91450" marL="91450"/>
                </a:tc>
                <a:tc>
                  <a:txBody>
                    <a:bodyPr/>
                    <a:lstStyle/>
                    <a:p>
                      <a:pPr indent="0" lvl="0" marL="0" marR="0" rtl="0" algn="l">
                        <a:lnSpc>
                          <a:spcPct val="100000"/>
                        </a:lnSpc>
                        <a:spcBef>
                          <a:spcPts val="0"/>
                        </a:spcBef>
                        <a:spcAft>
                          <a:spcPts val="0"/>
                        </a:spcAft>
                        <a:buClr>
                          <a:schemeClr val="dk1"/>
                        </a:buClr>
                        <a:buSzPts val="1300"/>
                        <a:buFont typeface="Calibri"/>
                        <a:buNone/>
                      </a:pPr>
                      <a:r>
                        <a:rPr b="0" i="0" lang="en-GB" sz="1300" u="none" strike="noStrike">
                          <a:solidFill>
                            <a:schemeClr val="dk1"/>
                          </a:solidFill>
                          <a:latin typeface="Calibri"/>
                          <a:ea typeface="Calibri"/>
                          <a:cs typeface="Calibri"/>
                          <a:sym typeface="Calibri"/>
                        </a:rPr>
                        <a:t>For Christians, Incarnation means that Jesus is God in the flesh, and that, in Jesus, God came to live among humans.</a:t>
                      </a:r>
                      <a:endParaRPr sz="1300"/>
                    </a:p>
                  </a:txBody>
                  <a:tcPr marT="45725" marB="45725" marR="91450" marL="91450"/>
                </a:tc>
              </a:tr>
              <a:tr h="652725">
                <a:tc>
                  <a:txBody>
                    <a:bodyPr/>
                    <a:lstStyle/>
                    <a:p>
                      <a:pPr indent="0" lvl="0" marL="0" marR="0" rtl="0" algn="l">
                        <a:spcBef>
                          <a:spcPts val="0"/>
                        </a:spcBef>
                        <a:spcAft>
                          <a:spcPts val="0"/>
                        </a:spcAft>
                        <a:buNone/>
                      </a:pPr>
                      <a:r>
                        <a:rPr b="1" lang="en-GB" sz="1300"/>
                        <a:t>Pontius Pilate</a:t>
                      </a:r>
                      <a:endParaRPr b="1" sz="1300"/>
                    </a:p>
                  </a:txBody>
                  <a:tcPr marT="45725" marB="45725" marR="91450" marL="91450"/>
                </a:tc>
                <a:tc>
                  <a:txBody>
                    <a:bodyPr/>
                    <a:lstStyle/>
                    <a:p>
                      <a:pPr indent="0" lvl="0" marL="0" marR="0" rtl="0" algn="l">
                        <a:spcBef>
                          <a:spcPts val="0"/>
                        </a:spcBef>
                        <a:spcAft>
                          <a:spcPts val="0"/>
                        </a:spcAft>
                        <a:buNone/>
                      </a:pPr>
                      <a:r>
                        <a:rPr lang="en-GB" sz="1300"/>
                        <a:t>The governor of the Roman province who ordered</a:t>
                      </a:r>
                      <a:r>
                        <a:rPr lang="en-GB" sz="1300"/>
                        <a:t> the crucifixion of Jesus Christ.</a:t>
                      </a:r>
                      <a:endParaRPr sz="1300"/>
                    </a:p>
                  </a:txBody>
                  <a:tcPr marT="45725" marB="45725" marR="91450" marL="91450"/>
                </a:tc>
              </a:tr>
              <a:tr h="444225">
                <a:tc>
                  <a:txBody>
                    <a:bodyPr/>
                    <a:lstStyle/>
                    <a:p>
                      <a:pPr indent="0" lvl="0" marL="0" marR="0" rtl="0" algn="l">
                        <a:spcBef>
                          <a:spcPts val="0"/>
                        </a:spcBef>
                        <a:spcAft>
                          <a:spcPts val="0"/>
                        </a:spcAft>
                        <a:buNone/>
                      </a:pPr>
                      <a:r>
                        <a:rPr b="1" lang="en-GB" sz="1300">
                          <a:solidFill>
                            <a:schemeClr val="dk1"/>
                          </a:solidFill>
                          <a:latin typeface="Calibri"/>
                          <a:ea typeface="Calibri"/>
                          <a:cs typeface="Calibri"/>
                          <a:sym typeface="Calibri"/>
                        </a:rPr>
                        <a:t>Garden of Gethsemane</a:t>
                      </a:r>
                      <a:endParaRPr b="1" sz="1300"/>
                    </a:p>
                  </a:txBody>
                  <a:tcPr marT="45725" marB="45725" marR="91450" marL="91450"/>
                </a:tc>
                <a:tc>
                  <a:txBody>
                    <a:bodyPr/>
                    <a:lstStyle/>
                    <a:p>
                      <a:pPr indent="0" lvl="0" marL="0" marR="0" rtl="0" algn="l">
                        <a:spcBef>
                          <a:spcPts val="0"/>
                        </a:spcBef>
                        <a:spcAft>
                          <a:spcPts val="0"/>
                        </a:spcAft>
                        <a:buNone/>
                      </a:pPr>
                      <a:r>
                        <a:rPr lang="en-GB" sz="1300"/>
                        <a:t>This is where</a:t>
                      </a:r>
                      <a:r>
                        <a:rPr lang="en-GB" sz="1300"/>
                        <a:t> Jesus was betrayed by Judas.</a:t>
                      </a:r>
                      <a:endParaRPr sz="1300"/>
                    </a:p>
                  </a:txBody>
                  <a:tcPr marT="45725" marB="45725" marR="91450" marL="91450"/>
                </a:tc>
              </a:tr>
              <a:tr h="300200">
                <a:tc>
                  <a:txBody>
                    <a:bodyPr/>
                    <a:lstStyle/>
                    <a:p>
                      <a:pPr indent="0" lvl="0" marL="0" marR="0" rtl="0" algn="l">
                        <a:spcBef>
                          <a:spcPts val="0"/>
                        </a:spcBef>
                        <a:spcAft>
                          <a:spcPts val="0"/>
                        </a:spcAft>
                        <a:buNone/>
                      </a:pPr>
                      <a:r>
                        <a:rPr lang="en-GB" sz="1300"/>
                        <a:t>Resurrection</a:t>
                      </a:r>
                      <a:endParaRPr/>
                    </a:p>
                  </a:txBody>
                  <a:tcPr marT="45725" marB="45725" marR="91450" marL="91450"/>
                </a:tc>
                <a:tc>
                  <a:txBody>
                    <a:bodyPr/>
                    <a:lstStyle/>
                    <a:p>
                      <a:pPr indent="0" lvl="0" marL="0" marR="0" rtl="0" algn="l">
                        <a:spcBef>
                          <a:spcPts val="0"/>
                        </a:spcBef>
                        <a:spcAft>
                          <a:spcPts val="0"/>
                        </a:spcAft>
                        <a:buNone/>
                      </a:pPr>
                      <a:r>
                        <a:rPr lang="en-GB" sz="1300"/>
                        <a:t>Christ rising from the dead.</a:t>
                      </a:r>
                      <a:endParaRPr/>
                    </a:p>
                  </a:txBody>
                  <a:tcPr marT="45725" marB="45725" marR="91450" marL="91450"/>
                </a:tc>
              </a:tr>
              <a:tr h="623350">
                <a:tc>
                  <a:txBody>
                    <a:bodyPr/>
                    <a:lstStyle/>
                    <a:p>
                      <a:pPr indent="0" lvl="0" marL="0" marR="0" rtl="0" algn="l">
                        <a:lnSpc>
                          <a:spcPct val="100000"/>
                        </a:lnSpc>
                        <a:spcBef>
                          <a:spcPts val="0"/>
                        </a:spcBef>
                        <a:spcAft>
                          <a:spcPts val="0"/>
                        </a:spcAft>
                        <a:buClr>
                          <a:schemeClr val="dk1"/>
                        </a:buClr>
                        <a:buSzPts val="1300"/>
                        <a:buFont typeface="Calibri"/>
                        <a:buNone/>
                      </a:pPr>
                      <a:r>
                        <a:rPr b="1" lang="en-GB" sz="1300"/>
                        <a:t>Mount of Olives</a:t>
                      </a:r>
                      <a:endParaRPr/>
                    </a:p>
                  </a:txBody>
                  <a:tcPr marT="45725" marB="45725" marR="91450" marL="91450"/>
                </a:tc>
                <a:tc>
                  <a:txBody>
                    <a:bodyPr/>
                    <a:lstStyle/>
                    <a:p>
                      <a:pPr indent="0" lvl="0" marL="0" marR="0" rtl="0" algn="l">
                        <a:lnSpc>
                          <a:spcPct val="100000"/>
                        </a:lnSpc>
                        <a:spcBef>
                          <a:spcPts val="0"/>
                        </a:spcBef>
                        <a:spcAft>
                          <a:spcPts val="0"/>
                        </a:spcAft>
                        <a:buClr>
                          <a:schemeClr val="dk1"/>
                        </a:buClr>
                        <a:buSzPts val="1300"/>
                        <a:buFont typeface="Calibri"/>
                        <a:buNone/>
                      </a:pPr>
                      <a:r>
                        <a:rPr lang="en-GB" sz="1300"/>
                        <a:t>Jesus prayed on the Mount</a:t>
                      </a:r>
                      <a:r>
                        <a:rPr lang="en-GB" sz="1300"/>
                        <a:t> of Olives before his death. </a:t>
                      </a:r>
                      <a:endParaRPr sz="1300"/>
                    </a:p>
                  </a:txBody>
                  <a:tcPr marT="45725" marB="45725" marR="91450" marL="91450"/>
                </a:tc>
              </a:tr>
            </a:tbl>
          </a:graphicData>
        </a:graphic>
      </p:graphicFrame>
      <p:graphicFrame>
        <p:nvGraphicFramePr>
          <p:cNvPr id="88" name="Google Shape;88;p13"/>
          <p:cNvGraphicFramePr/>
          <p:nvPr/>
        </p:nvGraphicFramePr>
        <p:xfrm>
          <a:off x="171461" y="1025640"/>
          <a:ext cx="3000000" cy="3000000"/>
        </p:xfrm>
        <a:graphic>
          <a:graphicData uri="http://schemas.openxmlformats.org/drawingml/2006/table">
            <a:tbl>
              <a:tblPr bandRow="1" firstRow="1">
                <a:noFill/>
                <a:tableStyleId>{2BFF7D0C-D8EB-4B5B-A418-462238BFD564}</a:tableStyleId>
              </a:tblPr>
              <a:tblGrid>
                <a:gridCol w="1243975"/>
                <a:gridCol w="1911825"/>
              </a:tblGrid>
              <a:tr h="343475">
                <a:tc gridSpan="2">
                  <a:txBody>
                    <a:bodyPr/>
                    <a:lstStyle/>
                    <a:p>
                      <a:pPr indent="0" lvl="0" marL="0" marR="0" rtl="0" algn="ctr">
                        <a:spcBef>
                          <a:spcPts val="0"/>
                        </a:spcBef>
                        <a:spcAft>
                          <a:spcPts val="0"/>
                        </a:spcAft>
                        <a:buNone/>
                      </a:pPr>
                      <a:r>
                        <a:rPr b="1" lang="en-GB" sz="1350"/>
                        <a:t>What?</a:t>
                      </a:r>
                      <a:r>
                        <a:rPr b="1" lang="en-GB" sz="1350"/>
                        <a:t> (Key Knowledge)</a:t>
                      </a:r>
                      <a:endParaRPr b="1" sz="1350"/>
                    </a:p>
                  </a:txBody>
                  <a:tcPr marT="45725" marB="45725" marR="91450" marL="91450">
                    <a:solidFill>
                      <a:srgbClr val="E1EFD8"/>
                    </a:solidFill>
                  </a:tcPr>
                </a:tc>
                <a:tc hMerge="1"/>
              </a:tr>
              <a:tr h="1532375">
                <a:tc>
                  <a:txBody>
                    <a:bodyPr/>
                    <a:lstStyle/>
                    <a:p>
                      <a:pPr indent="0" lvl="0" marL="0" marR="0" rtl="0" algn="l">
                        <a:spcBef>
                          <a:spcPts val="0"/>
                        </a:spcBef>
                        <a:spcAft>
                          <a:spcPts val="0"/>
                        </a:spcAft>
                        <a:buNone/>
                      </a:pPr>
                      <a:r>
                        <a:rPr lang="en-GB" sz="1200"/>
                        <a:t>Why was Jesus</a:t>
                      </a:r>
                      <a:r>
                        <a:rPr lang="en-GB" sz="1200"/>
                        <a:t> sent to earth?</a:t>
                      </a:r>
                      <a:endParaRPr sz="1200"/>
                    </a:p>
                  </a:txBody>
                  <a:tcPr marT="45725" marB="45725" marR="91450" marL="91450"/>
                </a:tc>
                <a:tc>
                  <a:txBody>
                    <a:bodyPr/>
                    <a:lstStyle/>
                    <a:p>
                      <a:pPr indent="0" lvl="0" marL="0" marR="0" rtl="0" algn="l">
                        <a:spcBef>
                          <a:spcPts val="0"/>
                        </a:spcBef>
                        <a:spcAft>
                          <a:spcPts val="0"/>
                        </a:spcAft>
                        <a:buNone/>
                      </a:pPr>
                      <a:r>
                        <a:rPr b="0" i="0" lang="en-GB" sz="1200" u="none" strike="noStrike">
                          <a:solidFill>
                            <a:schemeClr val="dk1"/>
                          </a:solidFill>
                          <a:latin typeface="Calibri"/>
                          <a:ea typeface="Calibri"/>
                          <a:cs typeface="Calibri"/>
                          <a:sym typeface="Calibri"/>
                        </a:rPr>
                        <a:t>Christians believe that Jesus was the</a:t>
                      </a:r>
                      <a:r>
                        <a:rPr b="1" i="0" lang="en-GB" sz="1200" u="none" strike="noStrike">
                          <a:solidFill>
                            <a:schemeClr val="dk1"/>
                          </a:solidFill>
                          <a:latin typeface="Calibri"/>
                          <a:ea typeface="Calibri"/>
                          <a:cs typeface="Calibri"/>
                          <a:sym typeface="Calibri"/>
                        </a:rPr>
                        <a:t> incarnation </a:t>
                      </a:r>
                      <a:r>
                        <a:rPr b="0" i="0" lang="en-GB" sz="1200" u="none" strike="noStrike">
                          <a:solidFill>
                            <a:schemeClr val="dk1"/>
                          </a:solidFill>
                          <a:latin typeface="Calibri"/>
                          <a:ea typeface="Calibri"/>
                          <a:cs typeface="Calibri"/>
                          <a:sym typeface="Calibri"/>
                        </a:rPr>
                        <a:t>of God sent to Earth to show people how to lead good lives, to die as a sacrifice, so they could be forgiven and come back to life again. This proved to Christians that they could also have life after death. Through Jesus, sin is dealt with, forgiveness offered and the relationship between God and humans is restored.</a:t>
                      </a:r>
                      <a:endParaRPr sz="1200"/>
                    </a:p>
                  </a:txBody>
                  <a:tcPr marT="45725" marB="45725" marR="91450" marL="91450"/>
                </a:tc>
              </a:tr>
              <a:tr h="683600">
                <a:tc>
                  <a:txBody>
                    <a:bodyPr/>
                    <a:lstStyle/>
                    <a:p>
                      <a:pPr indent="0" lvl="0" marL="0" marR="0" rtl="0" algn="l">
                        <a:spcBef>
                          <a:spcPts val="0"/>
                        </a:spcBef>
                        <a:spcAft>
                          <a:spcPts val="0"/>
                        </a:spcAft>
                        <a:buNone/>
                      </a:pPr>
                      <a:r>
                        <a:rPr b="1" lang="en-GB" sz="1200"/>
                        <a:t>Holy Week</a:t>
                      </a:r>
                      <a:endParaRPr b="1" sz="1200"/>
                    </a:p>
                  </a:txBody>
                  <a:tcPr marT="45725" marB="45725" marR="91450" marL="91450"/>
                </a:tc>
                <a:tc>
                  <a:txBody>
                    <a:bodyPr/>
                    <a:lstStyle/>
                    <a:p>
                      <a:pPr indent="0" lvl="0" marL="0" marR="0" rtl="0" algn="l">
                        <a:spcBef>
                          <a:spcPts val="0"/>
                        </a:spcBef>
                        <a:spcAft>
                          <a:spcPts val="0"/>
                        </a:spcAft>
                        <a:buNone/>
                      </a:pPr>
                      <a:r>
                        <a:rPr b="0" i="0" lang="en-GB" sz="1200">
                          <a:solidFill>
                            <a:schemeClr val="dk1"/>
                          </a:solidFill>
                          <a:latin typeface="Calibri"/>
                          <a:ea typeface="Calibri"/>
                          <a:cs typeface="Calibri"/>
                          <a:sym typeface="Calibri"/>
                        </a:rPr>
                        <a:t>The week of events before Easter Sunday, starting on Palm Sunday.</a:t>
                      </a:r>
                      <a:endParaRPr sz="1200"/>
                    </a:p>
                  </a:txBody>
                  <a:tcPr marT="45725" marB="45725" marR="91450" marL="91450"/>
                </a:tc>
              </a:tr>
              <a:tr h="1056825">
                <a:tc>
                  <a:txBody>
                    <a:bodyPr/>
                    <a:lstStyle/>
                    <a:p>
                      <a:pPr indent="0" lvl="0" marL="0" marR="0" rtl="0" algn="l">
                        <a:spcBef>
                          <a:spcPts val="0"/>
                        </a:spcBef>
                        <a:spcAft>
                          <a:spcPts val="0"/>
                        </a:spcAft>
                        <a:buNone/>
                      </a:pPr>
                      <a:r>
                        <a:rPr lang="en-GB" sz="1200"/>
                        <a:t>Palm</a:t>
                      </a:r>
                      <a:r>
                        <a:rPr lang="en-GB" sz="1200"/>
                        <a:t> Sunday</a:t>
                      </a:r>
                      <a:endParaRPr sz="1200"/>
                    </a:p>
                  </a:txBody>
                  <a:tcPr marT="45725" marB="45725" marR="91450" marL="91450"/>
                </a:tc>
                <a:tc>
                  <a:txBody>
                    <a:bodyPr/>
                    <a:lstStyle/>
                    <a:p>
                      <a:pPr indent="0" lvl="0" marL="0" marR="0" rtl="0" algn="l">
                        <a:spcBef>
                          <a:spcPts val="0"/>
                        </a:spcBef>
                        <a:spcAft>
                          <a:spcPts val="0"/>
                        </a:spcAft>
                        <a:buNone/>
                      </a:pPr>
                      <a:r>
                        <a:rPr b="0" i="0" lang="en-GB" sz="1200">
                          <a:solidFill>
                            <a:schemeClr val="dk1"/>
                          </a:solidFill>
                          <a:latin typeface="Calibri"/>
                          <a:ea typeface="Calibri"/>
                          <a:cs typeface="Calibri"/>
                          <a:sym typeface="Calibri"/>
                        </a:rPr>
                        <a:t>The</a:t>
                      </a:r>
                      <a:r>
                        <a:rPr b="0" i="0" lang="en-GB" sz="1200">
                          <a:solidFill>
                            <a:schemeClr val="dk1"/>
                          </a:solidFill>
                          <a:latin typeface="Calibri"/>
                          <a:ea typeface="Calibri"/>
                          <a:cs typeface="Calibri"/>
                          <a:sym typeface="Calibri"/>
                        </a:rPr>
                        <a:t> day </a:t>
                      </a:r>
                      <a:r>
                        <a:rPr b="0" i="0" lang="en-GB" sz="1200">
                          <a:solidFill>
                            <a:schemeClr val="dk1"/>
                          </a:solidFill>
                          <a:latin typeface="Calibri"/>
                          <a:ea typeface="Calibri"/>
                          <a:cs typeface="Calibri"/>
                          <a:sym typeface="Calibri"/>
                        </a:rPr>
                        <a:t>where</a:t>
                      </a:r>
                      <a:r>
                        <a:rPr b="0" i="0" lang="en-GB" sz="1200">
                          <a:solidFill>
                            <a:schemeClr val="dk1"/>
                          </a:solidFill>
                          <a:latin typeface="Calibri"/>
                          <a:ea typeface="Calibri"/>
                          <a:cs typeface="Calibri"/>
                          <a:sym typeface="Calibri"/>
                        </a:rPr>
                        <a:t> Jesus</a:t>
                      </a:r>
                      <a:r>
                        <a:rPr b="0" i="0" lang="en-GB" sz="1200">
                          <a:solidFill>
                            <a:schemeClr val="dk1"/>
                          </a:solidFill>
                          <a:latin typeface="Calibri"/>
                          <a:ea typeface="Calibri"/>
                          <a:cs typeface="Calibri"/>
                          <a:sym typeface="Calibri"/>
                        </a:rPr>
                        <a:t> enters Jerusalem.</a:t>
                      </a:r>
                      <a:r>
                        <a:rPr b="0" i="0" lang="en-GB" sz="1200">
                          <a:solidFill>
                            <a:schemeClr val="dk1"/>
                          </a:solidFill>
                          <a:latin typeface="Calibri"/>
                          <a:ea typeface="Calibri"/>
                          <a:cs typeface="Calibri"/>
                          <a:sym typeface="Calibri"/>
                        </a:rPr>
                        <a:t> It is</a:t>
                      </a:r>
                      <a:r>
                        <a:rPr b="0" i="0" lang="en-GB" sz="1200">
                          <a:solidFill>
                            <a:schemeClr val="dk1"/>
                          </a:solidFill>
                          <a:latin typeface="Calibri"/>
                          <a:ea typeface="Calibri"/>
                          <a:cs typeface="Calibri"/>
                          <a:sym typeface="Calibri"/>
                        </a:rPr>
                        <a:t> celebrated by processions in which branches of palms are carried.</a:t>
                      </a:r>
                      <a:endParaRPr/>
                    </a:p>
                  </a:txBody>
                  <a:tcPr marT="45725" marB="45725" marR="91450" marL="91450"/>
                </a:tc>
              </a:tr>
              <a:tr h="921175">
                <a:tc>
                  <a:txBody>
                    <a:bodyPr/>
                    <a:lstStyle/>
                    <a:p>
                      <a:pPr indent="0" lvl="0" marL="0" marR="0" rtl="0" algn="l">
                        <a:spcBef>
                          <a:spcPts val="0"/>
                        </a:spcBef>
                        <a:spcAft>
                          <a:spcPts val="0"/>
                        </a:spcAft>
                        <a:buNone/>
                      </a:pPr>
                      <a:r>
                        <a:rPr lang="en-GB" sz="1200"/>
                        <a:t>Peter’s denial</a:t>
                      </a:r>
                      <a:endParaRPr sz="1200"/>
                    </a:p>
                  </a:txBody>
                  <a:tcPr marT="45725" marB="45725" marR="91450" marL="91450"/>
                </a:tc>
                <a:tc>
                  <a:txBody>
                    <a:bodyPr/>
                    <a:lstStyle/>
                    <a:p>
                      <a:pPr indent="0" lvl="0" marL="0" marR="0" rtl="0" algn="l">
                        <a:spcBef>
                          <a:spcPts val="0"/>
                        </a:spcBef>
                        <a:spcAft>
                          <a:spcPts val="0"/>
                        </a:spcAft>
                        <a:buNone/>
                      </a:pPr>
                      <a:r>
                        <a:rPr lang="en-GB" sz="1200"/>
                        <a:t>One</a:t>
                      </a:r>
                      <a:r>
                        <a:rPr lang="en-GB" sz="1200"/>
                        <a:t> of Jesus’ disciples, Peter, denies that he is a follower of Jesus when asked by the authorities to protect himself.  Jesus predicted that Peter would do this, and Peter swore that he wouldn’t.</a:t>
                      </a:r>
                      <a:endParaRPr sz="1200"/>
                    </a:p>
                  </a:txBody>
                  <a:tcPr marT="45725" marB="45725" marR="91450" marL="91450"/>
                </a:tc>
              </a:tr>
              <a:tr h="873700">
                <a:tc>
                  <a:txBody>
                    <a:bodyPr/>
                    <a:lstStyle/>
                    <a:p>
                      <a:pPr indent="0" lvl="0" marL="0" marR="0" rtl="0" algn="l">
                        <a:spcBef>
                          <a:spcPts val="0"/>
                        </a:spcBef>
                        <a:spcAft>
                          <a:spcPts val="0"/>
                        </a:spcAft>
                        <a:buNone/>
                      </a:pPr>
                      <a:r>
                        <a:rPr lang="en-GB" sz="1200"/>
                        <a:t>The</a:t>
                      </a:r>
                      <a:r>
                        <a:rPr lang="en-GB" sz="1200"/>
                        <a:t> Last Supper</a:t>
                      </a:r>
                      <a:endParaRPr sz="1200"/>
                    </a:p>
                  </a:txBody>
                  <a:tcPr marT="45725" marB="45725" marR="91450" marL="91450"/>
                </a:tc>
                <a:tc>
                  <a:txBody>
                    <a:bodyPr/>
                    <a:lstStyle/>
                    <a:p>
                      <a:pPr indent="0" lvl="0" marL="0" marR="0" rtl="0" algn="l">
                        <a:spcBef>
                          <a:spcPts val="0"/>
                        </a:spcBef>
                        <a:spcAft>
                          <a:spcPts val="0"/>
                        </a:spcAft>
                        <a:buNone/>
                      </a:pPr>
                      <a:r>
                        <a:rPr b="0" i="0" lang="en-GB" sz="1200">
                          <a:solidFill>
                            <a:schemeClr val="dk1"/>
                          </a:solidFill>
                          <a:latin typeface="Calibri"/>
                          <a:ea typeface="Calibri"/>
                          <a:cs typeface="Calibri"/>
                          <a:sym typeface="Calibri"/>
                        </a:rPr>
                        <a:t>The Last Supper was</a:t>
                      </a:r>
                      <a:r>
                        <a:rPr b="0" i="0" lang="en-GB" sz="1200">
                          <a:solidFill>
                            <a:schemeClr val="dk1"/>
                          </a:solidFill>
                          <a:latin typeface="Calibri"/>
                          <a:ea typeface="Calibri"/>
                          <a:cs typeface="Calibri"/>
                          <a:sym typeface="Calibri"/>
                        </a:rPr>
                        <a:t> </a:t>
                      </a:r>
                      <a:r>
                        <a:rPr b="0" i="0" lang="en-GB" sz="1200">
                          <a:solidFill>
                            <a:schemeClr val="dk1"/>
                          </a:solidFill>
                          <a:latin typeface="Calibri"/>
                          <a:ea typeface="Calibri"/>
                          <a:cs typeface="Calibri"/>
                          <a:sym typeface="Calibri"/>
                        </a:rPr>
                        <a:t>the meal eaten by Jesus with his disciples on the night before his Crucifixion.</a:t>
                      </a:r>
                      <a:endParaRPr sz="1200"/>
                    </a:p>
                  </a:txBody>
                  <a:tcPr marT="45725" marB="45725" marR="91450" marL="91450"/>
                </a:tc>
              </a:tr>
            </a:tbl>
          </a:graphicData>
        </a:graphic>
      </p:graphicFrame>
      <p:graphicFrame>
        <p:nvGraphicFramePr>
          <p:cNvPr id="89" name="Google Shape;89;p13"/>
          <p:cNvGraphicFramePr/>
          <p:nvPr/>
        </p:nvGraphicFramePr>
        <p:xfrm>
          <a:off x="3472069" y="1032771"/>
          <a:ext cx="3000000" cy="3000000"/>
        </p:xfrm>
        <a:graphic>
          <a:graphicData uri="http://schemas.openxmlformats.org/drawingml/2006/table">
            <a:tbl>
              <a:tblPr bandRow="1" firstRow="1">
                <a:noFill/>
                <a:tableStyleId>{2BFF7D0C-D8EB-4B5B-A418-462238BFD564}</a:tableStyleId>
              </a:tblPr>
              <a:tblGrid>
                <a:gridCol w="3255750"/>
              </a:tblGrid>
              <a:tr h="238425">
                <a:tc>
                  <a:txBody>
                    <a:bodyPr/>
                    <a:lstStyle/>
                    <a:p>
                      <a:pPr indent="0" lvl="0" marL="0" marR="0" rtl="0" algn="ctr">
                        <a:spcBef>
                          <a:spcPts val="0"/>
                        </a:spcBef>
                        <a:spcAft>
                          <a:spcPts val="0"/>
                        </a:spcAft>
                        <a:buClr>
                          <a:schemeClr val="dk1"/>
                        </a:buClr>
                        <a:buSzPts val="1100"/>
                        <a:buFont typeface="Arial"/>
                        <a:buNone/>
                      </a:pPr>
                      <a:r>
                        <a:rPr b="1" lang="en-GB" sz="1100"/>
                        <a:t>Attainment</a:t>
                      </a:r>
                      <a:r>
                        <a:rPr b="1" lang="en-GB" sz="1100"/>
                        <a:t> Targets</a:t>
                      </a:r>
                      <a:endParaRPr b="1" sz="1100"/>
                    </a:p>
                  </a:txBody>
                  <a:tcPr marT="45725" marB="45725" marR="91450" marL="91450">
                    <a:solidFill>
                      <a:srgbClr val="E1EFD8"/>
                    </a:solidFill>
                  </a:tcPr>
                </a:tc>
              </a:tr>
              <a:tr h="2286175">
                <a:tc>
                  <a:txBody>
                    <a:bodyPr/>
                    <a:lstStyle/>
                    <a:p>
                      <a:pPr indent="-285750" lvl="0" marL="285750" marR="0" rtl="0" algn="l">
                        <a:spcBef>
                          <a:spcPts val="0"/>
                        </a:spcBef>
                        <a:spcAft>
                          <a:spcPts val="0"/>
                        </a:spcAft>
                        <a:buClr>
                          <a:srgbClr val="0070C0"/>
                        </a:buClr>
                        <a:buSzPts val="1300"/>
                        <a:buFont typeface="Arial"/>
                        <a:buChar char="•"/>
                      </a:pPr>
                      <a:r>
                        <a:rPr b="0" i="0" lang="en-GB" sz="1300" u="none" strike="noStrike">
                          <a:solidFill>
                            <a:srgbClr val="0070C0"/>
                          </a:solidFill>
                          <a:latin typeface="Calibri"/>
                          <a:ea typeface="Calibri"/>
                          <a:cs typeface="Calibri"/>
                          <a:sym typeface="Calibri"/>
                        </a:rPr>
                        <a:t>I can give an example of someone with a strong sense of purpose for their life and give my opinions on this.</a:t>
                      </a:r>
                      <a:endParaRPr/>
                    </a:p>
                    <a:p>
                      <a:pPr indent="-285750" lvl="0" marL="285750" marR="0" rtl="0" algn="l">
                        <a:spcBef>
                          <a:spcPts val="0"/>
                        </a:spcBef>
                        <a:spcAft>
                          <a:spcPts val="0"/>
                        </a:spcAft>
                        <a:buClr>
                          <a:schemeClr val="dk1"/>
                        </a:buClr>
                        <a:buSzPts val="1300"/>
                        <a:buFont typeface="Arial"/>
                        <a:buChar char="•"/>
                      </a:pPr>
                      <a:r>
                        <a:rPr b="0" i="0" lang="en-GB" sz="1300" u="none" strike="noStrike">
                          <a:solidFill>
                            <a:schemeClr val="dk1"/>
                          </a:solidFill>
                          <a:latin typeface="Calibri"/>
                          <a:ea typeface="Calibri"/>
                          <a:cs typeface="Calibri"/>
                          <a:sym typeface="Calibri"/>
                        </a:rPr>
                        <a:t>I can start to explain whether God intended Jesus to be crucified or whether Jesus’ crucifixion was the consequence of events during Holy Week.</a:t>
                      </a:r>
                      <a:endParaRPr/>
                    </a:p>
                    <a:p>
                      <a:pPr indent="-285750" lvl="0" marL="285750" marR="0" rtl="0" algn="l">
                        <a:spcBef>
                          <a:spcPts val="0"/>
                        </a:spcBef>
                        <a:spcAft>
                          <a:spcPts val="0"/>
                        </a:spcAft>
                        <a:buClr>
                          <a:schemeClr val="dk1"/>
                        </a:buClr>
                        <a:buSzPts val="1300"/>
                        <a:buFont typeface="Arial"/>
                        <a:buChar char="•"/>
                      </a:pPr>
                      <a:r>
                        <a:rPr b="0" i="0" lang="en-GB" sz="1300" u="none" strike="noStrike">
                          <a:solidFill>
                            <a:schemeClr val="dk1"/>
                          </a:solidFill>
                          <a:latin typeface="Calibri"/>
                          <a:ea typeface="Calibri"/>
                          <a:cs typeface="Calibri"/>
                          <a:sym typeface="Calibri"/>
                        </a:rPr>
                        <a:t>I can start to express my opinion about Jesus’ crucifixion being his destiny/purpose</a:t>
                      </a:r>
                      <a:r>
                        <a:rPr b="0" i="0" lang="en-GB" sz="1350" u="none" strike="noStrike">
                          <a:solidFill>
                            <a:schemeClr val="dk1"/>
                          </a:solidFill>
                          <a:latin typeface="Calibri"/>
                          <a:ea typeface="Calibri"/>
                          <a:cs typeface="Calibri"/>
                          <a:sym typeface="Calibri"/>
                        </a:rPr>
                        <a:t>.	</a:t>
                      </a:r>
                      <a:endParaRPr/>
                    </a:p>
                  </a:txBody>
                  <a:tcPr marT="45725" marB="45725" marR="91450" marL="91450"/>
                </a:tc>
              </a:tr>
            </a:tbl>
          </a:graphicData>
        </a:graphic>
      </p:graphicFrame>
      <p:graphicFrame>
        <p:nvGraphicFramePr>
          <p:cNvPr id="90" name="Google Shape;90;p13"/>
          <p:cNvGraphicFramePr/>
          <p:nvPr/>
        </p:nvGraphicFramePr>
        <p:xfrm>
          <a:off x="3472069" y="3663224"/>
          <a:ext cx="3000000" cy="3000000"/>
        </p:xfrm>
        <a:graphic>
          <a:graphicData uri="http://schemas.openxmlformats.org/drawingml/2006/table">
            <a:tbl>
              <a:tblPr bandRow="1" firstRow="1">
                <a:noFill/>
                <a:tableStyleId>{2BFF7D0C-D8EB-4B5B-A418-462238BFD564}</a:tableStyleId>
              </a:tblPr>
              <a:tblGrid>
                <a:gridCol w="3255750"/>
              </a:tblGrid>
              <a:tr h="182800">
                <a:tc>
                  <a:txBody>
                    <a:bodyPr/>
                    <a:lstStyle/>
                    <a:p>
                      <a:pPr indent="0" lvl="0" marL="0" marR="0" rtl="0" algn="ctr">
                        <a:spcBef>
                          <a:spcPts val="0"/>
                        </a:spcBef>
                        <a:spcAft>
                          <a:spcPts val="0"/>
                        </a:spcAft>
                        <a:buClr>
                          <a:schemeClr val="dk1"/>
                        </a:buClr>
                        <a:buSzPts val="1100"/>
                        <a:buFont typeface="Arial"/>
                        <a:buNone/>
                      </a:pPr>
                      <a:r>
                        <a:rPr b="1" lang="en-GB" sz="1100"/>
                        <a:t>Key Questions</a:t>
                      </a:r>
                      <a:endParaRPr b="1" sz="1100"/>
                    </a:p>
                  </a:txBody>
                  <a:tcPr marT="45725" marB="45725" marR="91450" marL="91450">
                    <a:solidFill>
                      <a:srgbClr val="E1EFD8"/>
                    </a:solidFill>
                  </a:tcPr>
                </a:tc>
              </a:tr>
              <a:tr h="1035975">
                <a:tc>
                  <a:txBody>
                    <a:bodyPr/>
                    <a:lstStyle/>
                    <a:p>
                      <a:pPr indent="-285750" lvl="0" marL="285750" marR="0" rtl="0" algn="l">
                        <a:spcBef>
                          <a:spcPts val="0"/>
                        </a:spcBef>
                        <a:spcAft>
                          <a:spcPts val="0"/>
                        </a:spcAft>
                        <a:buClr>
                          <a:schemeClr val="dk1"/>
                        </a:buClr>
                        <a:buSzPts val="1300"/>
                        <a:buFont typeface="Arial"/>
                        <a:buChar char="•"/>
                      </a:pPr>
                      <a:r>
                        <a:rPr b="0" i="0" lang="en-GB" sz="1300" u="sng" strike="noStrike">
                          <a:solidFill>
                            <a:schemeClr val="dk1"/>
                          </a:solidFill>
                          <a:latin typeface="Calibri"/>
                          <a:ea typeface="Calibri"/>
                          <a:cs typeface="Calibri"/>
                          <a:sym typeface="Calibri"/>
                        </a:rPr>
                        <a:t>How significant is it for Christians to believe God intended Jesus to die?</a:t>
                      </a:r>
                      <a:endParaRPr/>
                    </a:p>
                    <a:p>
                      <a:pPr indent="-285750" lvl="0" marL="285750" marR="0" rtl="0" algn="l">
                        <a:spcBef>
                          <a:spcPts val="0"/>
                        </a:spcBef>
                        <a:spcAft>
                          <a:spcPts val="0"/>
                        </a:spcAft>
                        <a:buClr>
                          <a:schemeClr val="dk1"/>
                        </a:buClr>
                        <a:buSzPts val="1300"/>
                        <a:buFont typeface="Arial"/>
                        <a:buChar char="•"/>
                      </a:pPr>
                      <a:r>
                        <a:rPr b="0" i="0" lang="en-GB" sz="1300" u="none" strike="noStrike">
                          <a:solidFill>
                            <a:schemeClr val="dk1"/>
                          </a:solidFill>
                          <a:latin typeface="Calibri"/>
                          <a:ea typeface="Calibri"/>
                          <a:cs typeface="Calibri"/>
                          <a:sym typeface="Calibri"/>
                        </a:rPr>
                        <a:t>What was God’s plan for Jesus’ life?</a:t>
                      </a:r>
                      <a:endParaRPr/>
                    </a:p>
                    <a:p>
                      <a:pPr indent="-285750" lvl="0" marL="285750" marR="0" rtl="0" algn="l">
                        <a:spcBef>
                          <a:spcPts val="0"/>
                        </a:spcBef>
                        <a:spcAft>
                          <a:spcPts val="0"/>
                        </a:spcAft>
                        <a:buClr>
                          <a:schemeClr val="dk1"/>
                        </a:buClr>
                        <a:buSzPts val="1300"/>
                        <a:buFont typeface="Arial"/>
                        <a:buChar char="•"/>
                      </a:pPr>
                      <a:r>
                        <a:rPr b="0" i="0" lang="en-GB" sz="1300" u="none" strike="noStrike">
                          <a:solidFill>
                            <a:schemeClr val="dk1"/>
                          </a:solidFill>
                          <a:latin typeface="Calibri"/>
                          <a:ea typeface="Calibri"/>
                          <a:cs typeface="Calibri"/>
                          <a:sym typeface="Calibri"/>
                        </a:rPr>
                        <a:t>Was Jesus aware of God’s plan?</a:t>
                      </a:r>
                      <a:endParaRPr/>
                    </a:p>
                    <a:p>
                      <a:pPr indent="-171450" lvl="0" marL="171450" marR="0" rtl="0" algn="l">
                        <a:spcBef>
                          <a:spcPts val="0"/>
                        </a:spcBef>
                        <a:spcAft>
                          <a:spcPts val="0"/>
                        </a:spcAft>
                        <a:buClr>
                          <a:schemeClr val="dk1"/>
                        </a:buClr>
                        <a:buSzPts val="1300"/>
                        <a:buFont typeface="Arial"/>
                        <a:buChar char="•"/>
                      </a:pPr>
                      <a:r>
                        <a:rPr b="0" i="0" lang="en-GB" sz="1300" u="none" strike="noStrike">
                          <a:solidFill>
                            <a:schemeClr val="dk1"/>
                          </a:solidFill>
                          <a:latin typeface="Calibri"/>
                          <a:ea typeface="Calibri"/>
                          <a:cs typeface="Calibri"/>
                          <a:sym typeface="Calibri"/>
                        </a:rPr>
                        <a:t>How do Christians know that Jesus’ life was planned by God? </a:t>
                      </a:r>
                      <a:endParaRPr/>
                    </a:p>
                    <a:p>
                      <a:pPr indent="-285750" lvl="0" marL="285750" marR="0" rtl="0" algn="l">
                        <a:spcBef>
                          <a:spcPts val="0"/>
                        </a:spcBef>
                        <a:spcAft>
                          <a:spcPts val="0"/>
                        </a:spcAft>
                        <a:buClr>
                          <a:srgbClr val="0070C0"/>
                        </a:buClr>
                        <a:buSzPts val="1300"/>
                        <a:buFont typeface="Arial"/>
                        <a:buChar char="•"/>
                      </a:pPr>
                      <a:r>
                        <a:rPr lang="en-GB" sz="1300">
                          <a:solidFill>
                            <a:srgbClr val="0070C0"/>
                          </a:solidFill>
                          <a:latin typeface="Calibri"/>
                          <a:ea typeface="Calibri"/>
                          <a:cs typeface="Calibri"/>
                          <a:sym typeface="Calibri"/>
                        </a:rPr>
                        <a:t>Can you give an example of martydom in history?</a:t>
                      </a:r>
                      <a:endParaRPr/>
                    </a:p>
                    <a:p>
                      <a:pPr indent="-285750" lvl="0" marL="285750" marR="0" rtl="0" algn="l">
                        <a:spcBef>
                          <a:spcPts val="0"/>
                        </a:spcBef>
                        <a:spcAft>
                          <a:spcPts val="0"/>
                        </a:spcAft>
                        <a:buClr>
                          <a:srgbClr val="0070C0"/>
                        </a:buClr>
                        <a:buSzPts val="1300"/>
                        <a:buFont typeface="Arial"/>
                        <a:buChar char="•"/>
                      </a:pPr>
                      <a:r>
                        <a:rPr lang="en-GB" sz="1300">
                          <a:solidFill>
                            <a:srgbClr val="0070C0"/>
                          </a:solidFill>
                          <a:latin typeface="Calibri"/>
                          <a:ea typeface="Calibri"/>
                          <a:cs typeface="Calibri"/>
                          <a:sym typeface="Calibri"/>
                        </a:rPr>
                        <a:t>How do non-religious people explain the life and death of Jesus?</a:t>
                      </a:r>
                      <a:endParaRPr sz="1300">
                        <a:solidFill>
                          <a:srgbClr val="0070C0"/>
                        </a:solidFill>
                        <a:latin typeface="Calibri"/>
                        <a:ea typeface="Calibri"/>
                        <a:cs typeface="Calibri"/>
                        <a:sym typeface="Calibri"/>
                      </a:endParaRPr>
                    </a:p>
                  </a:txBody>
                  <a:tcPr marT="45725" marB="45725" marR="91450" marL="91450"/>
                </a:tc>
              </a:tr>
            </a:tbl>
          </a:graphicData>
        </a:graphic>
      </p:graphicFrame>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